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2228" y="0"/>
            <a:ext cx="7319772" cy="685799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1329" y="773175"/>
            <a:ext cx="10829340" cy="177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288405" cy="6858000"/>
          </a:xfrm>
          <a:custGeom>
            <a:avLst/>
            <a:gdLst/>
            <a:ahLst/>
            <a:cxnLst/>
            <a:rect l="l" t="t" r="r" b="b"/>
            <a:pathLst>
              <a:path w="6288405" h="6858000">
                <a:moveTo>
                  <a:pt x="5277676" y="0"/>
                </a:moveTo>
                <a:lnTo>
                  <a:pt x="0" y="0"/>
                </a:lnTo>
                <a:lnTo>
                  <a:pt x="0" y="6857996"/>
                </a:lnTo>
                <a:lnTo>
                  <a:pt x="5204659" y="6857996"/>
                </a:lnTo>
                <a:lnTo>
                  <a:pt x="5213148" y="6845738"/>
                </a:lnTo>
                <a:lnTo>
                  <a:pt x="5239767" y="6806661"/>
                </a:lnTo>
                <a:lnTo>
                  <a:pt x="5266093" y="6767369"/>
                </a:lnTo>
                <a:lnTo>
                  <a:pt x="5292123" y="6727865"/>
                </a:lnTo>
                <a:lnTo>
                  <a:pt x="5317856" y="6688148"/>
                </a:lnTo>
                <a:lnTo>
                  <a:pt x="5343291" y="6648221"/>
                </a:lnTo>
                <a:lnTo>
                  <a:pt x="5368426" y="6608086"/>
                </a:lnTo>
                <a:lnTo>
                  <a:pt x="5393259" y="6567745"/>
                </a:lnTo>
                <a:lnTo>
                  <a:pt x="5417789" y="6527197"/>
                </a:lnTo>
                <a:lnTo>
                  <a:pt x="5442014" y="6486447"/>
                </a:lnTo>
                <a:lnTo>
                  <a:pt x="5465933" y="6445494"/>
                </a:lnTo>
                <a:lnTo>
                  <a:pt x="5489544" y="6404340"/>
                </a:lnTo>
                <a:lnTo>
                  <a:pt x="5512845" y="6362988"/>
                </a:lnTo>
                <a:lnTo>
                  <a:pt x="5535835" y="6321438"/>
                </a:lnTo>
                <a:lnTo>
                  <a:pt x="5558512" y="6279693"/>
                </a:lnTo>
                <a:lnTo>
                  <a:pt x="5580876" y="6237753"/>
                </a:lnTo>
                <a:lnTo>
                  <a:pt x="5602923" y="6195620"/>
                </a:lnTo>
                <a:lnTo>
                  <a:pt x="5624653" y="6153297"/>
                </a:lnTo>
                <a:lnTo>
                  <a:pt x="5646064" y="6110784"/>
                </a:lnTo>
                <a:lnTo>
                  <a:pt x="5667154" y="6068083"/>
                </a:lnTo>
                <a:lnTo>
                  <a:pt x="5687922" y="6025196"/>
                </a:lnTo>
                <a:lnTo>
                  <a:pt x="5708367" y="5982124"/>
                </a:lnTo>
                <a:lnTo>
                  <a:pt x="5728486" y="5938869"/>
                </a:lnTo>
                <a:lnTo>
                  <a:pt x="5748278" y="5895432"/>
                </a:lnTo>
                <a:lnTo>
                  <a:pt x="5767742" y="5851816"/>
                </a:lnTo>
                <a:lnTo>
                  <a:pt x="5786875" y="5808021"/>
                </a:lnTo>
                <a:lnTo>
                  <a:pt x="5805678" y="5764049"/>
                </a:lnTo>
                <a:lnTo>
                  <a:pt x="5824146" y="5719902"/>
                </a:lnTo>
                <a:lnTo>
                  <a:pt x="5842280" y="5675581"/>
                </a:lnTo>
                <a:lnTo>
                  <a:pt x="5860078" y="5631088"/>
                </a:lnTo>
                <a:lnTo>
                  <a:pt x="5877538" y="5586425"/>
                </a:lnTo>
                <a:lnTo>
                  <a:pt x="5894658" y="5541592"/>
                </a:lnTo>
                <a:lnTo>
                  <a:pt x="5911437" y="5496593"/>
                </a:lnTo>
                <a:lnTo>
                  <a:pt x="5927873" y="5451427"/>
                </a:lnTo>
                <a:lnTo>
                  <a:pt x="5943965" y="5406097"/>
                </a:lnTo>
                <a:lnTo>
                  <a:pt x="5959711" y="5360605"/>
                </a:lnTo>
                <a:lnTo>
                  <a:pt x="5975110" y="5314952"/>
                </a:lnTo>
                <a:lnTo>
                  <a:pt x="5990159" y="5269139"/>
                </a:lnTo>
                <a:lnTo>
                  <a:pt x="6004858" y="5223168"/>
                </a:lnTo>
                <a:lnTo>
                  <a:pt x="6019205" y="5177041"/>
                </a:lnTo>
                <a:lnTo>
                  <a:pt x="6033199" y="5130759"/>
                </a:lnTo>
                <a:lnTo>
                  <a:pt x="6046836" y="5084325"/>
                </a:lnTo>
                <a:lnTo>
                  <a:pt x="6060117" y="5037738"/>
                </a:lnTo>
                <a:lnTo>
                  <a:pt x="6073040" y="4991002"/>
                </a:lnTo>
                <a:lnTo>
                  <a:pt x="6085602" y="4944117"/>
                </a:lnTo>
                <a:lnTo>
                  <a:pt x="6097803" y="4897085"/>
                </a:lnTo>
                <a:lnTo>
                  <a:pt x="6109640" y="4849908"/>
                </a:lnTo>
                <a:lnTo>
                  <a:pt x="6121113" y="4802588"/>
                </a:lnTo>
                <a:lnTo>
                  <a:pt x="6132219" y="4755125"/>
                </a:lnTo>
                <a:lnTo>
                  <a:pt x="6142957" y="4707522"/>
                </a:lnTo>
                <a:lnTo>
                  <a:pt x="6153326" y="4659780"/>
                </a:lnTo>
                <a:lnTo>
                  <a:pt x="6163323" y="4611900"/>
                </a:lnTo>
                <a:lnTo>
                  <a:pt x="6172948" y="4563885"/>
                </a:lnTo>
                <a:lnTo>
                  <a:pt x="6182199" y="4515736"/>
                </a:lnTo>
                <a:lnTo>
                  <a:pt x="6191073" y="4467454"/>
                </a:lnTo>
                <a:lnTo>
                  <a:pt x="6199571" y="4419041"/>
                </a:lnTo>
                <a:lnTo>
                  <a:pt x="6207689" y="4370498"/>
                </a:lnTo>
                <a:lnTo>
                  <a:pt x="6215426" y="4321828"/>
                </a:lnTo>
                <a:lnTo>
                  <a:pt x="6222782" y="4273031"/>
                </a:lnTo>
                <a:lnTo>
                  <a:pt x="6229753" y="4224110"/>
                </a:lnTo>
                <a:lnTo>
                  <a:pt x="6236340" y="4175066"/>
                </a:lnTo>
                <a:lnTo>
                  <a:pt x="6242539" y="4125900"/>
                </a:lnTo>
                <a:lnTo>
                  <a:pt x="6248350" y="4076614"/>
                </a:lnTo>
                <a:lnTo>
                  <a:pt x="6253771" y="4027209"/>
                </a:lnTo>
                <a:lnTo>
                  <a:pt x="6258800" y="3977688"/>
                </a:lnTo>
                <a:lnTo>
                  <a:pt x="6263436" y="3928052"/>
                </a:lnTo>
                <a:lnTo>
                  <a:pt x="6267677" y="3878302"/>
                </a:lnTo>
                <a:lnTo>
                  <a:pt x="6271521" y="3828439"/>
                </a:lnTo>
                <a:lnTo>
                  <a:pt x="6274968" y="3778467"/>
                </a:lnTo>
                <a:lnTo>
                  <a:pt x="6278015" y="3728385"/>
                </a:lnTo>
                <a:lnTo>
                  <a:pt x="6280661" y="3678196"/>
                </a:lnTo>
                <a:lnTo>
                  <a:pt x="6282904" y="3627902"/>
                </a:lnTo>
                <a:lnTo>
                  <a:pt x="6284743" y="3577503"/>
                </a:lnTo>
                <a:lnTo>
                  <a:pt x="6286176" y="3527001"/>
                </a:lnTo>
                <a:lnTo>
                  <a:pt x="6287201" y="3476399"/>
                </a:lnTo>
                <a:lnTo>
                  <a:pt x="6287818" y="3425697"/>
                </a:lnTo>
                <a:lnTo>
                  <a:pt x="6288024" y="3374898"/>
                </a:lnTo>
                <a:lnTo>
                  <a:pt x="6287818" y="3324098"/>
                </a:lnTo>
                <a:lnTo>
                  <a:pt x="6287201" y="3273396"/>
                </a:lnTo>
                <a:lnTo>
                  <a:pt x="6286176" y="3222793"/>
                </a:lnTo>
                <a:lnTo>
                  <a:pt x="6284743" y="3172292"/>
                </a:lnTo>
                <a:lnTo>
                  <a:pt x="6282904" y="3121893"/>
                </a:lnTo>
                <a:lnTo>
                  <a:pt x="6280661" y="3071598"/>
                </a:lnTo>
                <a:lnTo>
                  <a:pt x="6278015" y="3021409"/>
                </a:lnTo>
                <a:lnTo>
                  <a:pt x="6274968" y="2971327"/>
                </a:lnTo>
                <a:lnTo>
                  <a:pt x="6271521" y="2921354"/>
                </a:lnTo>
                <a:lnTo>
                  <a:pt x="6267677" y="2871492"/>
                </a:lnTo>
                <a:lnTo>
                  <a:pt x="6263436" y="2821742"/>
                </a:lnTo>
                <a:lnTo>
                  <a:pt x="6258800" y="2772105"/>
                </a:lnTo>
                <a:lnTo>
                  <a:pt x="6253771" y="2722584"/>
                </a:lnTo>
                <a:lnTo>
                  <a:pt x="6248350" y="2673180"/>
                </a:lnTo>
                <a:lnTo>
                  <a:pt x="6242539" y="2623893"/>
                </a:lnTo>
                <a:lnTo>
                  <a:pt x="6236340" y="2574727"/>
                </a:lnTo>
                <a:lnTo>
                  <a:pt x="6229753" y="2525683"/>
                </a:lnTo>
                <a:lnTo>
                  <a:pt x="6222782" y="2476761"/>
                </a:lnTo>
                <a:lnTo>
                  <a:pt x="6215426" y="2427965"/>
                </a:lnTo>
                <a:lnTo>
                  <a:pt x="6207689" y="2379294"/>
                </a:lnTo>
                <a:lnTo>
                  <a:pt x="6199571" y="2330752"/>
                </a:lnTo>
                <a:lnTo>
                  <a:pt x="6191073" y="2282339"/>
                </a:lnTo>
                <a:lnTo>
                  <a:pt x="6182199" y="2234056"/>
                </a:lnTo>
                <a:lnTo>
                  <a:pt x="6172948" y="2185907"/>
                </a:lnTo>
                <a:lnTo>
                  <a:pt x="6163323" y="2137892"/>
                </a:lnTo>
                <a:lnTo>
                  <a:pt x="6153326" y="2090012"/>
                </a:lnTo>
                <a:lnTo>
                  <a:pt x="6142957" y="2042270"/>
                </a:lnTo>
                <a:lnTo>
                  <a:pt x="6132219" y="1994667"/>
                </a:lnTo>
                <a:lnTo>
                  <a:pt x="6121113" y="1947204"/>
                </a:lnTo>
                <a:lnTo>
                  <a:pt x="6109640" y="1899883"/>
                </a:lnTo>
                <a:lnTo>
                  <a:pt x="6097803" y="1852706"/>
                </a:lnTo>
                <a:lnTo>
                  <a:pt x="6085602" y="1805675"/>
                </a:lnTo>
                <a:lnTo>
                  <a:pt x="6073040" y="1758790"/>
                </a:lnTo>
                <a:lnTo>
                  <a:pt x="6060117" y="1712053"/>
                </a:lnTo>
                <a:lnTo>
                  <a:pt x="6046836" y="1665467"/>
                </a:lnTo>
                <a:lnTo>
                  <a:pt x="6033199" y="1619032"/>
                </a:lnTo>
                <a:lnTo>
                  <a:pt x="6019205" y="1572750"/>
                </a:lnTo>
                <a:lnTo>
                  <a:pt x="6004858" y="1526623"/>
                </a:lnTo>
                <a:lnTo>
                  <a:pt x="5990159" y="1480652"/>
                </a:lnTo>
                <a:lnTo>
                  <a:pt x="5975110" y="1434839"/>
                </a:lnTo>
                <a:lnTo>
                  <a:pt x="5959711" y="1389186"/>
                </a:lnTo>
                <a:lnTo>
                  <a:pt x="5943965" y="1343694"/>
                </a:lnTo>
                <a:lnTo>
                  <a:pt x="5927873" y="1298364"/>
                </a:lnTo>
                <a:lnTo>
                  <a:pt x="5911437" y="1253198"/>
                </a:lnTo>
                <a:lnTo>
                  <a:pt x="5894658" y="1208199"/>
                </a:lnTo>
                <a:lnTo>
                  <a:pt x="5877538" y="1163366"/>
                </a:lnTo>
                <a:lnTo>
                  <a:pt x="5860078" y="1118703"/>
                </a:lnTo>
                <a:lnTo>
                  <a:pt x="5842280" y="1074210"/>
                </a:lnTo>
                <a:lnTo>
                  <a:pt x="5824146" y="1029889"/>
                </a:lnTo>
                <a:lnTo>
                  <a:pt x="5805678" y="985742"/>
                </a:lnTo>
                <a:lnTo>
                  <a:pt x="5786875" y="941770"/>
                </a:lnTo>
                <a:lnTo>
                  <a:pt x="5767742" y="897975"/>
                </a:lnTo>
                <a:lnTo>
                  <a:pt x="5748278" y="854358"/>
                </a:lnTo>
                <a:lnTo>
                  <a:pt x="5728486" y="810922"/>
                </a:lnTo>
                <a:lnTo>
                  <a:pt x="5708367" y="767666"/>
                </a:lnTo>
                <a:lnTo>
                  <a:pt x="5687922" y="724595"/>
                </a:lnTo>
                <a:lnTo>
                  <a:pt x="5667154" y="681707"/>
                </a:lnTo>
                <a:lnTo>
                  <a:pt x="5646064" y="639007"/>
                </a:lnTo>
                <a:lnTo>
                  <a:pt x="5624653" y="596494"/>
                </a:lnTo>
                <a:lnTo>
                  <a:pt x="5602923" y="554170"/>
                </a:lnTo>
                <a:lnTo>
                  <a:pt x="5580876" y="512038"/>
                </a:lnTo>
                <a:lnTo>
                  <a:pt x="5558512" y="470098"/>
                </a:lnTo>
                <a:lnTo>
                  <a:pt x="5535835" y="428352"/>
                </a:lnTo>
                <a:lnTo>
                  <a:pt x="5512845" y="386803"/>
                </a:lnTo>
                <a:lnTo>
                  <a:pt x="5489544" y="345450"/>
                </a:lnTo>
                <a:lnTo>
                  <a:pt x="5465933" y="304297"/>
                </a:lnTo>
                <a:lnTo>
                  <a:pt x="5442014" y="263344"/>
                </a:lnTo>
                <a:lnTo>
                  <a:pt x="5417789" y="222593"/>
                </a:lnTo>
                <a:lnTo>
                  <a:pt x="5393259" y="182046"/>
                </a:lnTo>
                <a:lnTo>
                  <a:pt x="5368426" y="141704"/>
                </a:lnTo>
                <a:lnTo>
                  <a:pt x="5343291" y="101569"/>
                </a:lnTo>
                <a:lnTo>
                  <a:pt x="5317856" y="61643"/>
                </a:lnTo>
                <a:lnTo>
                  <a:pt x="5292123" y="21926"/>
                </a:lnTo>
                <a:lnTo>
                  <a:pt x="5277676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89" y="512103"/>
            <a:ext cx="8915310" cy="63458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196071" y="6280403"/>
            <a:ext cx="1068705" cy="134620"/>
          </a:xfrm>
          <a:custGeom>
            <a:avLst/>
            <a:gdLst/>
            <a:ahLst/>
            <a:cxnLst/>
            <a:rect l="l" t="t" r="r" b="b"/>
            <a:pathLst>
              <a:path w="1068704" h="134620">
                <a:moveTo>
                  <a:pt x="1068324" y="0"/>
                </a:moveTo>
                <a:lnTo>
                  <a:pt x="0" y="0"/>
                </a:lnTo>
                <a:lnTo>
                  <a:pt x="0" y="134112"/>
                </a:lnTo>
                <a:lnTo>
                  <a:pt x="1068324" y="134112"/>
                </a:lnTo>
                <a:lnTo>
                  <a:pt x="1068324" y="0"/>
                </a:lnTo>
                <a:close/>
              </a:path>
            </a:pathLst>
          </a:custGeom>
          <a:solidFill>
            <a:srgbClr val="1B1A1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4191" y="792480"/>
            <a:ext cx="7453883" cy="533247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3717925" cy="3949700"/>
          </a:xfrm>
          <a:custGeom>
            <a:avLst/>
            <a:gdLst/>
            <a:ahLst/>
            <a:cxnLst/>
            <a:rect l="l" t="t" r="r" b="b"/>
            <a:pathLst>
              <a:path w="3717925" h="3949700">
                <a:moveTo>
                  <a:pt x="3416160" y="0"/>
                </a:moveTo>
                <a:lnTo>
                  <a:pt x="0" y="0"/>
                </a:lnTo>
                <a:lnTo>
                  <a:pt x="0" y="3754160"/>
                </a:lnTo>
                <a:lnTo>
                  <a:pt x="52536" y="3774771"/>
                </a:lnTo>
                <a:lnTo>
                  <a:pt x="95275" y="3790549"/>
                </a:lnTo>
                <a:lnTo>
                  <a:pt x="138349" y="3805624"/>
                </a:lnTo>
                <a:lnTo>
                  <a:pt x="181751" y="3819991"/>
                </a:lnTo>
                <a:lnTo>
                  <a:pt x="225474" y="3833641"/>
                </a:lnTo>
                <a:lnTo>
                  <a:pt x="269511" y="3846569"/>
                </a:lnTo>
                <a:lnTo>
                  <a:pt x="313855" y="3858767"/>
                </a:lnTo>
                <a:lnTo>
                  <a:pt x="358500" y="3870228"/>
                </a:lnTo>
                <a:lnTo>
                  <a:pt x="403438" y="3880946"/>
                </a:lnTo>
                <a:lnTo>
                  <a:pt x="448663" y="3890912"/>
                </a:lnTo>
                <a:lnTo>
                  <a:pt x="494166" y="3900122"/>
                </a:lnTo>
                <a:lnTo>
                  <a:pt x="539943" y="3908567"/>
                </a:lnTo>
                <a:lnTo>
                  <a:pt x="585985" y="3916240"/>
                </a:lnTo>
                <a:lnTo>
                  <a:pt x="632286" y="3923135"/>
                </a:lnTo>
                <a:lnTo>
                  <a:pt x="678838" y="3929245"/>
                </a:lnTo>
                <a:lnTo>
                  <a:pt x="725636" y="3934563"/>
                </a:lnTo>
                <a:lnTo>
                  <a:pt x="772671" y="3939081"/>
                </a:lnTo>
                <a:lnTo>
                  <a:pt x="819937" y="3942794"/>
                </a:lnTo>
                <a:lnTo>
                  <a:pt x="867427" y="3945694"/>
                </a:lnTo>
                <a:lnTo>
                  <a:pt x="915135" y="3947773"/>
                </a:lnTo>
                <a:lnTo>
                  <a:pt x="963053" y="3949026"/>
                </a:lnTo>
                <a:lnTo>
                  <a:pt x="1011174" y="3949446"/>
                </a:lnTo>
                <a:lnTo>
                  <a:pt x="1059293" y="3949026"/>
                </a:lnTo>
                <a:lnTo>
                  <a:pt x="1107210" y="3947773"/>
                </a:lnTo>
                <a:lnTo>
                  <a:pt x="1154916" y="3945694"/>
                </a:lnTo>
                <a:lnTo>
                  <a:pt x="1202405" y="3942794"/>
                </a:lnTo>
                <a:lnTo>
                  <a:pt x="1249671" y="3939081"/>
                </a:lnTo>
                <a:lnTo>
                  <a:pt x="1296705" y="3934563"/>
                </a:lnTo>
                <a:lnTo>
                  <a:pt x="1343501" y="3929245"/>
                </a:lnTo>
                <a:lnTo>
                  <a:pt x="1390053" y="3923135"/>
                </a:lnTo>
                <a:lnTo>
                  <a:pt x="1436353" y="3916240"/>
                </a:lnTo>
                <a:lnTo>
                  <a:pt x="1482394" y="3908567"/>
                </a:lnTo>
                <a:lnTo>
                  <a:pt x="1528170" y="3900122"/>
                </a:lnTo>
                <a:lnTo>
                  <a:pt x="1573673" y="3890912"/>
                </a:lnTo>
                <a:lnTo>
                  <a:pt x="1618897" y="3880946"/>
                </a:lnTo>
                <a:lnTo>
                  <a:pt x="1663834" y="3870228"/>
                </a:lnTo>
                <a:lnTo>
                  <a:pt x="1708479" y="3858767"/>
                </a:lnTo>
                <a:lnTo>
                  <a:pt x="1752822" y="3846569"/>
                </a:lnTo>
                <a:lnTo>
                  <a:pt x="1796859" y="3833641"/>
                </a:lnTo>
                <a:lnTo>
                  <a:pt x="1840582" y="3819991"/>
                </a:lnTo>
                <a:lnTo>
                  <a:pt x="1883983" y="3805624"/>
                </a:lnTo>
                <a:lnTo>
                  <a:pt x="1927057" y="3790549"/>
                </a:lnTo>
                <a:lnTo>
                  <a:pt x="1969796" y="3774771"/>
                </a:lnTo>
                <a:lnTo>
                  <a:pt x="2012193" y="3758298"/>
                </a:lnTo>
                <a:lnTo>
                  <a:pt x="2054241" y="3741137"/>
                </a:lnTo>
                <a:lnTo>
                  <a:pt x="2095934" y="3723295"/>
                </a:lnTo>
                <a:lnTo>
                  <a:pt x="2137264" y="3704778"/>
                </a:lnTo>
                <a:lnTo>
                  <a:pt x="2178224" y="3685594"/>
                </a:lnTo>
                <a:lnTo>
                  <a:pt x="2218809" y="3665749"/>
                </a:lnTo>
                <a:lnTo>
                  <a:pt x="2259009" y="3645251"/>
                </a:lnTo>
                <a:lnTo>
                  <a:pt x="2298820" y="3624106"/>
                </a:lnTo>
                <a:lnTo>
                  <a:pt x="2338233" y="3602321"/>
                </a:lnTo>
                <a:lnTo>
                  <a:pt x="2377242" y="3579904"/>
                </a:lnTo>
                <a:lnTo>
                  <a:pt x="2415840" y="3556860"/>
                </a:lnTo>
                <a:lnTo>
                  <a:pt x="2454020" y="3533198"/>
                </a:lnTo>
                <a:lnTo>
                  <a:pt x="2491775" y="3508924"/>
                </a:lnTo>
                <a:lnTo>
                  <a:pt x="2529098" y="3484044"/>
                </a:lnTo>
                <a:lnTo>
                  <a:pt x="2565982" y="3458566"/>
                </a:lnTo>
                <a:lnTo>
                  <a:pt x="2602421" y="3432497"/>
                </a:lnTo>
                <a:lnTo>
                  <a:pt x="2638407" y="3405844"/>
                </a:lnTo>
                <a:lnTo>
                  <a:pt x="2673933" y="3378614"/>
                </a:lnTo>
                <a:lnTo>
                  <a:pt x="2708993" y="3350813"/>
                </a:lnTo>
                <a:lnTo>
                  <a:pt x="2743579" y="3322448"/>
                </a:lnTo>
                <a:lnTo>
                  <a:pt x="2777685" y="3293527"/>
                </a:lnTo>
                <a:lnTo>
                  <a:pt x="2811304" y="3264056"/>
                </a:lnTo>
                <a:lnTo>
                  <a:pt x="2844428" y="3234043"/>
                </a:lnTo>
                <a:lnTo>
                  <a:pt x="2877052" y="3203493"/>
                </a:lnTo>
                <a:lnTo>
                  <a:pt x="2909167" y="3172415"/>
                </a:lnTo>
                <a:lnTo>
                  <a:pt x="2940767" y="3140815"/>
                </a:lnTo>
                <a:lnTo>
                  <a:pt x="2971845" y="3108700"/>
                </a:lnTo>
                <a:lnTo>
                  <a:pt x="3002395" y="3076076"/>
                </a:lnTo>
                <a:lnTo>
                  <a:pt x="3032408" y="3042952"/>
                </a:lnTo>
                <a:lnTo>
                  <a:pt x="3061879" y="3009333"/>
                </a:lnTo>
                <a:lnTo>
                  <a:pt x="3090800" y="2975227"/>
                </a:lnTo>
                <a:lnTo>
                  <a:pt x="3119165" y="2940641"/>
                </a:lnTo>
                <a:lnTo>
                  <a:pt x="3146966" y="2905581"/>
                </a:lnTo>
                <a:lnTo>
                  <a:pt x="3174196" y="2870055"/>
                </a:lnTo>
                <a:lnTo>
                  <a:pt x="3200849" y="2834069"/>
                </a:lnTo>
                <a:lnTo>
                  <a:pt x="3226918" y="2797630"/>
                </a:lnTo>
                <a:lnTo>
                  <a:pt x="3252396" y="2760746"/>
                </a:lnTo>
                <a:lnTo>
                  <a:pt x="3277276" y="2723423"/>
                </a:lnTo>
                <a:lnTo>
                  <a:pt x="3301550" y="2685668"/>
                </a:lnTo>
                <a:lnTo>
                  <a:pt x="3325212" y="2647488"/>
                </a:lnTo>
                <a:lnTo>
                  <a:pt x="3348256" y="2608890"/>
                </a:lnTo>
                <a:lnTo>
                  <a:pt x="3370673" y="2569881"/>
                </a:lnTo>
                <a:lnTo>
                  <a:pt x="3392458" y="2530468"/>
                </a:lnTo>
                <a:lnTo>
                  <a:pt x="3413603" y="2490657"/>
                </a:lnTo>
                <a:lnTo>
                  <a:pt x="3434101" y="2450457"/>
                </a:lnTo>
                <a:lnTo>
                  <a:pt x="3453946" y="2409872"/>
                </a:lnTo>
                <a:lnTo>
                  <a:pt x="3473130" y="2368912"/>
                </a:lnTo>
                <a:lnTo>
                  <a:pt x="3491647" y="2327582"/>
                </a:lnTo>
                <a:lnTo>
                  <a:pt x="3509489" y="2285889"/>
                </a:lnTo>
                <a:lnTo>
                  <a:pt x="3526650" y="2243841"/>
                </a:lnTo>
                <a:lnTo>
                  <a:pt x="3543123" y="2201444"/>
                </a:lnTo>
                <a:lnTo>
                  <a:pt x="3558901" y="2158705"/>
                </a:lnTo>
                <a:lnTo>
                  <a:pt x="3573976" y="2115631"/>
                </a:lnTo>
                <a:lnTo>
                  <a:pt x="3588343" y="2072230"/>
                </a:lnTo>
                <a:lnTo>
                  <a:pt x="3601993" y="2028507"/>
                </a:lnTo>
                <a:lnTo>
                  <a:pt x="3614921" y="1984470"/>
                </a:lnTo>
                <a:lnTo>
                  <a:pt x="3627119" y="1940127"/>
                </a:lnTo>
                <a:lnTo>
                  <a:pt x="3638580" y="1895482"/>
                </a:lnTo>
                <a:lnTo>
                  <a:pt x="3649298" y="1850545"/>
                </a:lnTo>
                <a:lnTo>
                  <a:pt x="3659264" y="1805321"/>
                </a:lnTo>
                <a:lnTo>
                  <a:pt x="3668474" y="1759818"/>
                </a:lnTo>
                <a:lnTo>
                  <a:pt x="3676919" y="1714042"/>
                </a:lnTo>
                <a:lnTo>
                  <a:pt x="3684592" y="1668001"/>
                </a:lnTo>
                <a:lnTo>
                  <a:pt x="3691487" y="1621701"/>
                </a:lnTo>
                <a:lnTo>
                  <a:pt x="3697597" y="1575149"/>
                </a:lnTo>
                <a:lnTo>
                  <a:pt x="3702915" y="1528353"/>
                </a:lnTo>
                <a:lnTo>
                  <a:pt x="3707433" y="1481319"/>
                </a:lnTo>
                <a:lnTo>
                  <a:pt x="3711146" y="1434053"/>
                </a:lnTo>
                <a:lnTo>
                  <a:pt x="3714046" y="1386564"/>
                </a:lnTo>
                <a:lnTo>
                  <a:pt x="3716125" y="1338858"/>
                </a:lnTo>
                <a:lnTo>
                  <a:pt x="3717378" y="1290941"/>
                </a:lnTo>
                <a:lnTo>
                  <a:pt x="3717798" y="1242822"/>
                </a:lnTo>
                <a:lnTo>
                  <a:pt x="3717378" y="1194702"/>
                </a:lnTo>
                <a:lnTo>
                  <a:pt x="3716125" y="1146785"/>
                </a:lnTo>
                <a:lnTo>
                  <a:pt x="3714046" y="1099079"/>
                </a:lnTo>
                <a:lnTo>
                  <a:pt x="3711146" y="1051590"/>
                </a:lnTo>
                <a:lnTo>
                  <a:pt x="3707433" y="1004324"/>
                </a:lnTo>
                <a:lnTo>
                  <a:pt x="3702915" y="957290"/>
                </a:lnTo>
                <a:lnTo>
                  <a:pt x="3697597" y="910494"/>
                </a:lnTo>
                <a:lnTo>
                  <a:pt x="3691487" y="863942"/>
                </a:lnTo>
                <a:lnTo>
                  <a:pt x="3684592" y="817642"/>
                </a:lnTo>
                <a:lnTo>
                  <a:pt x="3676919" y="771601"/>
                </a:lnTo>
                <a:lnTo>
                  <a:pt x="3668474" y="725825"/>
                </a:lnTo>
                <a:lnTo>
                  <a:pt x="3659264" y="680322"/>
                </a:lnTo>
                <a:lnTo>
                  <a:pt x="3649298" y="635098"/>
                </a:lnTo>
                <a:lnTo>
                  <a:pt x="3638580" y="590161"/>
                </a:lnTo>
                <a:lnTo>
                  <a:pt x="3627119" y="545516"/>
                </a:lnTo>
                <a:lnTo>
                  <a:pt x="3614921" y="501173"/>
                </a:lnTo>
                <a:lnTo>
                  <a:pt x="3601993" y="457136"/>
                </a:lnTo>
                <a:lnTo>
                  <a:pt x="3588343" y="413413"/>
                </a:lnTo>
                <a:lnTo>
                  <a:pt x="3573976" y="370012"/>
                </a:lnTo>
                <a:lnTo>
                  <a:pt x="3558901" y="326938"/>
                </a:lnTo>
                <a:lnTo>
                  <a:pt x="3543123" y="284199"/>
                </a:lnTo>
                <a:lnTo>
                  <a:pt x="3526650" y="241802"/>
                </a:lnTo>
                <a:lnTo>
                  <a:pt x="3509489" y="199754"/>
                </a:lnTo>
                <a:lnTo>
                  <a:pt x="3491647" y="158061"/>
                </a:lnTo>
                <a:lnTo>
                  <a:pt x="3473130" y="116731"/>
                </a:lnTo>
                <a:lnTo>
                  <a:pt x="3453946" y="75771"/>
                </a:lnTo>
                <a:lnTo>
                  <a:pt x="3434101" y="35186"/>
                </a:lnTo>
                <a:lnTo>
                  <a:pt x="341616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3717925" cy="3949700"/>
          </a:xfrm>
          <a:custGeom>
            <a:avLst/>
            <a:gdLst/>
            <a:ahLst/>
            <a:cxnLst/>
            <a:rect l="l" t="t" r="r" b="b"/>
            <a:pathLst>
              <a:path w="3717925" h="3949700">
                <a:moveTo>
                  <a:pt x="3416160" y="0"/>
                </a:moveTo>
                <a:lnTo>
                  <a:pt x="3434101" y="35186"/>
                </a:lnTo>
                <a:lnTo>
                  <a:pt x="3453946" y="75771"/>
                </a:lnTo>
                <a:lnTo>
                  <a:pt x="3473130" y="116731"/>
                </a:lnTo>
                <a:lnTo>
                  <a:pt x="3491647" y="158061"/>
                </a:lnTo>
                <a:lnTo>
                  <a:pt x="3509489" y="199754"/>
                </a:lnTo>
                <a:lnTo>
                  <a:pt x="3526650" y="241802"/>
                </a:lnTo>
                <a:lnTo>
                  <a:pt x="3543123" y="284199"/>
                </a:lnTo>
                <a:lnTo>
                  <a:pt x="3558901" y="326938"/>
                </a:lnTo>
                <a:lnTo>
                  <a:pt x="3573976" y="370012"/>
                </a:lnTo>
                <a:lnTo>
                  <a:pt x="3588343" y="413413"/>
                </a:lnTo>
                <a:lnTo>
                  <a:pt x="3601993" y="457136"/>
                </a:lnTo>
                <a:lnTo>
                  <a:pt x="3614921" y="501173"/>
                </a:lnTo>
                <a:lnTo>
                  <a:pt x="3627119" y="545516"/>
                </a:lnTo>
                <a:lnTo>
                  <a:pt x="3638580" y="590161"/>
                </a:lnTo>
                <a:lnTo>
                  <a:pt x="3649298" y="635098"/>
                </a:lnTo>
                <a:lnTo>
                  <a:pt x="3659264" y="680322"/>
                </a:lnTo>
                <a:lnTo>
                  <a:pt x="3668474" y="725825"/>
                </a:lnTo>
                <a:lnTo>
                  <a:pt x="3676919" y="771601"/>
                </a:lnTo>
                <a:lnTo>
                  <a:pt x="3684592" y="817642"/>
                </a:lnTo>
                <a:lnTo>
                  <a:pt x="3691487" y="863942"/>
                </a:lnTo>
                <a:lnTo>
                  <a:pt x="3697597" y="910494"/>
                </a:lnTo>
                <a:lnTo>
                  <a:pt x="3702915" y="957290"/>
                </a:lnTo>
                <a:lnTo>
                  <a:pt x="3707433" y="1004324"/>
                </a:lnTo>
                <a:lnTo>
                  <a:pt x="3711146" y="1051590"/>
                </a:lnTo>
                <a:lnTo>
                  <a:pt x="3714046" y="1099079"/>
                </a:lnTo>
                <a:lnTo>
                  <a:pt x="3716125" y="1146785"/>
                </a:lnTo>
                <a:lnTo>
                  <a:pt x="3717378" y="1194702"/>
                </a:lnTo>
                <a:lnTo>
                  <a:pt x="3717798" y="1242822"/>
                </a:lnTo>
                <a:lnTo>
                  <a:pt x="3717378" y="1290941"/>
                </a:lnTo>
                <a:lnTo>
                  <a:pt x="3716125" y="1338858"/>
                </a:lnTo>
                <a:lnTo>
                  <a:pt x="3714046" y="1386564"/>
                </a:lnTo>
                <a:lnTo>
                  <a:pt x="3711146" y="1434053"/>
                </a:lnTo>
                <a:lnTo>
                  <a:pt x="3707433" y="1481319"/>
                </a:lnTo>
                <a:lnTo>
                  <a:pt x="3702915" y="1528353"/>
                </a:lnTo>
                <a:lnTo>
                  <a:pt x="3697597" y="1575149"/>
                </a:lnTo>
                <a:lnTo>
                  <a:pt x="3691487" y="1621701"/>
                </a:lnTo>
                <a:lnTo>
                  <a:pt x="3684592" y="1668001"/>
                </a:lnTo>
                <a:lnTo>
                  <a:pt x="3676919" y="1714042"/>
                </a:lnTo>
                <a:lnTo>
                  <a:pt x="3668474" y="1759818"/>
                </a:lnTo>
                <a:lnTo>
                  <a:pt x="3659264" y="1805321"/>
                </a:lnTo>
                <a:lnTo>
                  <a:pt x="3649298" y="1850545"/>
                </a:lnTo>
                <a:lnTo>
                  <a:pt x="3638580" y="1895482"/>
                </a:lnTo>
                <a:lnTo>
                  <a:pt x="3627119" y="1940127"/>
                </a:lnTo>
                <a:lnTo>
                  <a:pt x="3614921" y="1984470"/>
                </a:lnTo>
                <a:lnTo>
                  <a:pt x="3601993" y="2028507"/>
                </a:lnTo>
                <a:lnTo>
                  <a:pt x="3588343" y="2072230"/>
                </a:lnTo>
                <a:lnTo>
                  <a:pt x="3573976" y="2115631"/>
                </a:lnTo>
                <a:lnTo>
                  <a:pt x="3558901" y="2158705"/>
                </a:lnTo>
                <a:lnTo>
                  <a:pt x="3543123" y="2201444"/>
                </a:lnTo>
                <a:lnTo>
                  <a:pt x="3526650" y="2243841"/>
                </a:lnTo>
                <a:lnTo>
                  <a:pt x="3509489" y="2285889"/>
                </a:lnTo>
                <a:lnTo>
                  <a:pt x="3491647" y="2327582"/>
                </a:lnTo>
                <a:lnTo>
                  <a:pt x="3473130" y="2368912"/>
                </a:lnTo>
                <a:lnTo>
                  <a:pt x="3453946" y="2409872"/>
                </a:lnTo>
                <a:lnTo>
                  <a:pt x="3434101" y="2450457"/>
                </a:lnTo>
                <a:lnTo>
                  <a:pt x="3413603" y="2490657"/>
                </a:lnTo>
                <a:lnTo>
                  <a:pt x="3392458" y="2530468"/>
                </a:lnTo>
                <a:lnTo>
                  <a:pt x="3370673" y="2569881"/>
                </a:lnTo>
                <a:lnTo>
                  <a:pt x="3348256" y="2608890"/>
                </a:lnTo>
                <a:lnTo>
                  <a:pt x="3325212" y="2647488"/>
                </a:lnTo>
                <a:lnTo>
                  <a:pt x="3301550" y="2685668"/>
                </a:lnTo>
                <a:lnTo>
                  <a:pt x="3277276" y="2723423"/>
                </a:lnTo>
                <a:lnTo>
                  <a:pt x="3252396" y="2760746"/>
                </a:lnTo>
                <a:lnTo>
                  <a:pt x="3226918" y="2797630"/>
                </a:lnTo>
                <a:lnTo>
                  <a:pt x="3200849" y="2834069"/>
                </a:lnTo>
                <a:lnTo>
                  <a:pt x="3174196" y="2870055"/>
                </a:lnTo>
                <a:lnTo>
                  <a:pt x="3146966" y="2905581"/>
                </a:lnTo>
                <a:lnTo>
                  <a:pt x="3119165" y="2940641"/>
                </a:lnTo>
                <a:lnTo>
                  <a:pt x="3090800" y="2975227"/>
                </a:lnTo>
                <a:lnTo>
                  <a:pt x="3061879" y="3009333"/>
                </a:lnTo>
                <a:lnTo>
                  <a:pt x="3032408" y="3042952"/>
                </a:lnTo>
                <a:lnTo>
                  <a:pt x="3002395" y="3076076"/>
                </a:lnTo>
                <a:lnTo>
                  <a:pt x="2971845" y="3108700"/>
                </a:lnTo>
                <a:lnTo>
                  <a:pt x="2940767" y="3140815"/>
                </a:lnTo>
                <a:lnTo>
                  <a:pt x="2909167" y="3172415"/>
                </a:lnTo>
                <a:lnTo>
                  <a:pt x="2877052" y="3203493"/>
                </a:lnTo>
                <a:lnTo>
                  <a:pt x="2844428" y="3234043"/>
                </a:lnTo>
                <a:lnTo>
                  <a:pt x="2811304" y="3264056"/>
                </a:lnTo>
                <a:lnTo>
                  <a:pt x="2777685" y="3293527"/>
                </a:lnTo>
                <a:lnTo>
                  <a:pt x="2743579" y="3322448"/>
                </a:lnTo>
                <a:lnTo>
                  <a:pt x="2708993" y="3350813"/>
                </a:lnTo>
                <a:lnTo>
                  <a:pt x="2673933" y="3378614"/>
                </a:lnTo>
                <a:lnTo>
                  <a:pt x="2638407" y="3405844"/>
                </a:lnTo>
                <a:lnTo>
                  <a:pt x="2602421" y="3432497"/>
                </a:lnTo>
                <a:lnTo>
                  <a:pt x="2565982" y="3458566"/>
                </a:lnTo>
                <a:lnTo>
                  <a:pt x="2529098" y="3484044"/>
                </a:lnTo>
                <a:lnTo>
                  <a:pt x="2491775" y="3508924"/>
                </a:lnTo>
                <a:lnTo>
                  <a:pt x="2454020" y="3533198"/>
                </a:lnTo>
                <a:lnTo>
                  <a:pt x="2415840" y="3556860"/>
                </a:lnTo>
                <a:lnTo>
                  <a:pt x="2377242" y="3579904"/>
                </a:lnTo>
                <a:lnTo>
                  <a:pt x="2338233" y="3602321"/>
                </a:lnTo>
                <a:lnTo>
                  <a:pt x="2298820" y="3624106"/>
                </a:lnTo>
                <a:lnTo>
                  <a:pt x="2259009" y="3645251"/>
                </a:lnTo>
                <a:lnTo>
                  <a:pt x="2218809" y="3665749"/>
                </a:lnTo>
                <a:lnTo>
                  <a:pt x="2178224" y="3685594"/>
                </a:lnTo>
                <a:lnTo>
                  <a:pt x="2137264" y="3704778"/>
                </a:lnTo>
                <a:lnTo>
                  <a:pt x="2095934" y="3723295"/>
                </a:lnTo>
                <a:lnTo>
                  <a:pt x="2054241" y="3741137"/>
                </a:lnTo>
                <a:lnTo>
                  <a:pt x="2012193" y="3758298"/>
                </a:lnTo>
                <a:lnTo>
                  <a:pt x="1969796" y="3774771"/>
                </a:lnTo>
                <a:lnTo>
                  <a:pt x="1927057" y="3790549"/>
                </a:lnTo>
                <a:lnTo>
                  <a:pt x="1883983" y="3805624"/>
                </a:lnTo>
                <a:lnTo>
                  <a:pt x="1840582" y="3819991"/>
                </a:lnTo>
                <a:lnTo>
                  <a:pt x="1796859" y="3833641"/>
                </a:lnTo>
                <a:lnTo>
                  <a:pt x="1752822" y="3846569"/>
                </a:lnTo>
                <a:lnTo>
                  <a:pt x="1708479" y="3858767"/>
                </a:lnTo>
                <a:lnTo>
                  <a:pt x="1663834" y="3870228"/>
                </a:lnTo>
                <a:lnTo>
                  <a:pt x="1618897" y="3880946"/>
                </a:lnTo>
                <a:lnTo>
                  <a:pt x="1573673" y="3890912"/>
                </a:lnTo>
                <a:lnTo>
                  <a:pt x="1528170" y="3900122"/>
                </a:lnTo>
                <a:lnTo>
                  <a:pt x="1482394" y="3908567"/>
                </a:lnTo>
                <a:lnTo>
                  <a:pt x="1436353" y="3916240"/>
                </a:lnTo>
                <a:lnTo>
                  <a:pt x="1390053" y="3923135"/>
                </a:lnTo>
                <a:lnTo>
                  <a:pt x="1343501" y="3929245"/>
                </a:lnTo>
                <a:lnTo>
                  <a:pt x="1296705" y="3934563"/>
                </a:lnTo>
                <a:lnTo>
                  <a:pt x="1249671" y="3939081"/>
                </a:lnTo>
                <a:lnTo>
                  <a:pt x="1202405" y="3942794"/>
                </a:lnTo>
                <a:lnTo>
                  <a:pt x="1154916" y="3945694"/>
                </a:lnTo>
                <a:lnTo>
                  <a:pt x="1107210" y="3947773"/>
                </a:lnTo>
                <a:lnTo>
                  <a:pt x="1059293" y="3949026"/>
                </a:lnTo>
                <a:lnTo>
                  <a:pt x="1011174" y="3949446"/>
                </a:lnTo>
                <a:lnTo>
                  <a:pt x="963053" y="3949026"/>
                </a:lnTo>
                <a:lnTo>
                  <a:pt x="915135" y="3947773"/>
                </a:lnTo>
                <a:lnTo>
                  <a:pt x="867427" y="3945694"/>
                </a:lnTo>
                <a:lnTo>
                  <a:pt x="819937" y="3942794"/>
                </a:lnTo>
                <a:lnTo>
                  <a:pt x="772671" y="3939081"/>
                </a:lnTo>
                <a:lnTo>
                  <a:pt x="725636" y="3934563"/>
                </a:lnTo>
                <a:lnTo>
                  <a:pt x="678838" y="3929245"/>
                </a:lnTo>
                <a:lnTo>
                  <a:pt x="632286" y="3923135"/>
                </a:lnTo>
                <a:lnTo>
                  <a:pt x="585985" y="3916240"/>
                </a:lnTo>
                <a:lnTo>
                  <a:pt x="539943" y="3908567"/>
                </a:lnTo>
                <a:lnTo>
                  <a:pt x="494166" y="3900122"/>
                </a:lnTo>
                <a:lnTo>
                  <a:pt x="448663" y="3890912"/>
                </a:lnTo>
                <a:lnTo>
                  <a:pt x="403438" y="3880946"/>
                </a:lnTo>
                <a:lnTo>
                  <a:pt x="358500" y="3870228"/>
                </a:lnTo>
                <a:lnTo>
                  <a:pt x="313855" y="3858767"/>
                </a:lnTo>
                <a:lnTo>
                  <a:pt x="269511" y="3846569"/>
                </a:lnTo>
                <a:lnTo>
                  <a:pt x="225474" y="3833641"/>
                </a:lnTo>
                <a:lnTo>
                  <a:pt x="181751" y="3819991"/>
                </a:lnTo>
                <a:lnTo>
                  <a:pt x="138349" y="3805624"/>
                </a:lnTo>
                <a:lnTo>
                  <a:pt x="95275" y="3790549"/>
                </a:lnTo>
                <a:lnTo>
                  <a:pt x="52536" y="3774771"/>
                </a:lnTo>
                <a:lnTo>
                  <a:pt x="10138" y="3758298"/>
                </a:lnTo>
                <a:lnTo>
                  <a:pt x="0" y="3754160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113" y="713358"/>
            <a:ext cx="11237772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5538" y="2932252"/>
            <a:ext cx="5429885" cy="141414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44"/>
              </a:spcBef>
            </a:pPr>
            <a:r>
              <a:rPr sz="3500" spc="475" dirty="0">
                <a:solidFill>
                  <a:srgbClr val="FFFFFF"/>
                </a:solidFill>
                <a:latin typeface="Tahoma"/>
                <a:cs typeface="Tahoma"/>
              </a:rPr>
              <a:t>Фрейпинг, </a:t>
            </a:r>
            <a:r>
              <a:rPr sz="3500" spc="320" dirty="0">
                <a:solidFill>
                  <a:srgbClr val="FFFFFF"/>
                </a:solidFill>
                <a:latin typeface="Tahoma"/>
                <a:cs typeface="Tahoma"/>
              </a:rPr>
              <a:t>скам</a:t>
            </a:r>
            <a:r>
              <a:rPr sz="3500" spc="320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3500" spc="3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500" spc="395" dirty="0">
                <a:solidFill>
                  <a:srgbClr val="FFFFFF"/>
                </a:solidFill>
                <a:latin typeface="Tahoma"/>
                <a:cs typeface="Tahoma"/>
              </a:rPr>
              <a:t>псевдо</a:t>
            </a:r>
            <a:r>
              <a:rPr sz="3500" spc="395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3500" spc="4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500" spc="530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3500" spc="44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3500" spc="36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3500" spc="4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3500" spc="484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3500" spc="21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3500" spc="45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3500" spc="47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3500" spc="60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3500" spc="5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3500" spc="229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3500" spc="49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3500" spc="42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3500" spc="385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3500" spc="55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3500" spc="47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3500" spc="51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3500" spc="229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3500" spc="26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endParaRPr sz="3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0116" y="320166"/>
            <a:ext cx="45142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25" dirty="0"/>
              <a:t>Скам</a:t>
            </a:r>
            <a:r>
              <a:rPr sz="4800" spc="-430" dirty="0"/>
              <a:t> </a:t>
            </a:r>
            <a:r>
              <a:rPr sz="2400" spc="30" baseline="3472" dirty="0"/>
              <a:t>(</a:t>
            </a:r>
            <a:r>
              <a:rPr sz="2400" spc="52" baseline="3472" dirty="0"/>
              <a:t>о</a:t>
            </a:r>
            <a:r>
              <a:rPr sz="2400" spc="7" baseline="3472" dirty="0"/>
              <a:t>т</a:t>
            </a:r>
            <a:r>
              <a:rPr sz="2400" spc="-127" baseline="3472" dirty="0"/>
              <a:t> </a:t>
            </a:r>
            <a:r>
              <a:rPr sz="2400" spc="142" baseline="3472" dirty="0"/>
              <a:t>а</a:t>
            </a:r>
            <a:r>
              <a:rPr sz="2400" spc="89" baseline="3472" dirty="0"/>
              <a:t>нгл.</a:t>
            </a:r>
            <a:r>
              <a:rPr sz="2400" spc="-104" baseline="3472" dirty="0"/>
              <a:t> </a:t>
            </a:r>
            <a:r>
              <a:rPr sz="2400" spc="44" baseline="3472" dirty="0">
                <a:latin typeface="Verdana"/>
                <a:cs typeface="Verdana"/>
              </a:rPr>
              <a:t>scam</a:t>
            </a:r>
            <a:r>
              <a:rPr sz="2400" spc="-172" baseline="3472" dirty="0">
                <a:latin typeface="Verdana"/>
                <a:cs typeface="Verdana"/>
              </a:rPr>
              <a:t> </a:t>
            </a:r>
            <a:r>
              <a:rPr sz="2400" spc="209" baseline="3472" dirty="0"/>
              <a:t>—</a:t>
            </a:r>
            <a:r>
              <a:rPr sz="2400" spc="-104" baseline="3472" dirty="0"/>
              <a:t> </a:t>
            </a:r>
            <a:r>
              <a:rPr sz="2400" spc="-247" baseline="3472" dirty="0"/>
              <a:t>«</a:t>
            </a:r>
            <a:r>
              <a:rPr sz="2400" spc="135" baseline="3472" dirty="0"/>
              <a:t>а</a:t>
            </a:r>
            <a:r>
              <a:rPr sz="2400" spc="44" baseline="3472" dirty="0"/>
              <a:t>ф</a:t>
            </a:r>
            <a:r>
              <a:rPr sz="2400" spc="254" baseline="3472" dirty="0"/>
              <a:t>е</a:t>
            </a:r>
            <a:r>
              <a:rPr sz="2400" spc="262" baseline="3472" dirty="0"/>
              <a:t>р</a:t>
            </a:r>
            <a:r>
              <a:rPr sz="2400" spc="135" baseline="3472" dirty="0"/>
              <a:t>а</a:t>
            </a:r>
            <a:r>
              <a:rPr sz="2400" spc="-247" baseline="3472" dirty="0"/>
              <a:t>»</a:t>
            </a:r>
            <a:r>
              <a:rPr sz="2400" spc="-135" baseline="3472" dirty="0"/>
              <a:t>)</a:t>
            </a:r>
            <a:endParaRPr sz="2400" baseline="3472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4019" y="1191513"/>
            <a:ext cx="5260340" cy="205803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355600">
              <a:lnSpc>
                <a:spcPts val="1730"/>
              </a:lnSpc>
              <a:spcBef>
                <a:spcPts val="310"/>
              </a:spcBef>
            </a:pPr>
            <a:r>
              <a:rPr sz="1600" spc="200" dirty="0">
                <a:solidFill>
                  <a:srgbClr val="FFFFFF"/>
                </a:solidFill>
                <a:latin typeface="Tahoma"/>
                <a:cs typeface="Tahoma"/>
              </a:rPr>
              <a:t>Вид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интернет</a:t>
            </a:r>
            <a:r>
              <a:rPr sz="1600" spc="13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мошенничества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основанный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доверии.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Преступник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аккумулирует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себя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605"/>
              </a:lnSpc>
            </a:pP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денежные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средства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разных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людей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под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проект,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ts val="1730"/>
              </a:lnSpc>
              <a:spcBef>
                <a:spcPts val="120"/>
              </a:spcBef>
            </a:pP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задачу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гарантию,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затем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момент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пикового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инвестирования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скрывается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всеми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деньгами</a:t>
            </a:r>
            <a:endParaRPr sz="1600">
              <a:latin typeface="Tahoma"/>
              <a:cs typeface="Tahoma"/>
            </a:endParaRPr>
          </a:p>
          <a:p>
            <a:pPr marL="18415">
              <a:lnSpc>
                <a:spcPct val="100000"/>
              </a:lnSpc>
              <a:spcBef>
                <a:spcPts val="40"/>
              </a:spcBef>
            </a:pPr>
            <a:r>
              <a:rPr sz="3200" spc="355" dirty="0">
                <a:solidFill>
                  <a:srgbClr val="FFFFFF"/>
                </a:solidFill>
                <a:latin typeface="Tahoma"/>
                <a:cs typeface="Tahoma"/>
              </a:rPr>
              <a:t>Скам</a:t>
            </a:r>
            <a:r>
              <a:rPr sz="3200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70" dirty="0">
                <a:solidFill>
                  <a:srgbClr val="FFFFFF"/>
                </a:solidFill>
                <a:latin typeface="Tahoma"/>
                <a:cs typeface="Tahoma"/>
              </a:rPr>
              <a:t>бывает</a:t>
            </a:r>
            <a:endParaRPr sz="3200">
              <a:latin typeface="Tahoma"/>
              <a:cs typeface="Tahoma"/>
            </a:endParaRPr>
          </a:p>
          <a:p>
            <a:pPr marL="732790">
              <a:lnSpc>
                <a:spcPct val="100000"/>
              </a:lnSpc>
              <a:spcBef>
                <a:spcPts val="1105"/>
              </a:spcBef>
            </a:pP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Инвестиционный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8365" y="2986785"/>
            <a:ext cx="652780" cy="1529080"/>
            <a:chOff x="388365" y="2986785"/>
            <a:chExt cx="652780" cy="1529080"/>
          </a:xfrm>
        </p:grpSpPr>
        <p:sp>
          <p:nvSpPr>
            <p:cNvPr id="5" name="object 5"/>
            <p:cNvSpPr/>
            <p:nvPr/>
          </p:nvSpPr>
          <p:spPr>
            <a:xfrm>
              <a:off x="413765" y="301218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288036" y="0"/>
                  </a:moveTo>
                  <a:lnTo>
                    <a:pt x="241314" y="3768"/>
                  </a:lnTo>
                  <a:lnTo>
                    <a:pt x="196993" y="14679"/>
                  </a:lnTo>
                  <a:lnTo>
                    <a:pt x="155665" y="32140"/>
                  </a:lnTo>
                  <a:lnTo>
                    <a:pt x="117924" y="55558"/>
                  </a:lnTo>
                  <a:lnTo>
                    <a:pt x="84362" y="84343"/>
                  </a:lnTo>
                  <a:lnTo>
                    <a:pt x="55573" y="117902"/>
                  </a:lnTo>
                  <a:lnTo>
                    <a:pt x="32149" y="155643"/>
                  </a:lnTo>
                  <a:lnTo>
                    <a:pt x="14684" y="196973"/>
                  </a:lnTo>
                  <a:lnTo>
                    <a:pt x="3769" y="241302"/>
                  </a:lnTo>
                  <a:lnTo>
                    <a:pt x="0" y="288036"/>
                  </a:lnTo>
                  <a:lnTo>
                    <a:pt x="3769" y="334769"/>
                  </a:lnTo>
                  <a:lnTo>
                    <a:pt x="14684" y="379098"/>
                  </a:lnTo>
                  <a:lnTo>
                    <a:pt x="32149" y="420428"/>
                  </a:lnTo>
                  <a:lnTo>
                    <a:pt x="55573" y="458169"/>
                  </a:lnTo>
                  <a:lnTo>
                    <a:pt x="84362" y="491728"/>
                  </a:lnTo>
                  <a:lnTo>
                    <a:pt x="117924" y="520513"/>
                  </a:lnTo>
                  <a:lnTo>
                    <a:pt x="155665" y="543931"/>
                  </a:lnTo>
                  <a:lnTo>
                    <a:pt x="196993" y="561392"/>
                  </a:lnTo>
                  <a:lnTo>
                    <a:pt x="241314" y="572303"/>
                  </a:lnTo>
                  <a:lnTo>
                    <a:pt x="288036" y="576072"/>
                  </a:lnTo>
                  <a:lnTo>
                    <a:pt x="334757" y="572303"/>
                  </a:lnTo>
                  <a:lnTo>
                    <a:pt x="379078" y="561392"/>
                  </a:lnTo>
                  <a:lnTo>
                    <a:pt x="420406" y="543931"/>
                  </a:lnTo>
                  <a:lnTo>
                    <a:pt x="458147" y="520513"/>
                  </a:lnTo>
                  <a:lnTo>
                    <a:pt x="491709" y="491728"/>
                  </a:lnTo>
                  <a:lnTo>
                    <a:pt x="520498" y="458169"/>
                  </a:lnTo>
                  <a:lnTo>
                    <a:pt x="543922" y="420428"/>
                  </a:lnTo>
                  <a:lnTo>
                    <a:pt x="561387" y="379098"/>
                  </a:lnTo>
                  <a:lnTo>
                    <a:pt x="572302" y="334769"/>
                  </a:lnTo>
                  <a:lnTo>
                    <a:pt x="576072" y="288036"/>
                  </a:lnTo>
                  <a:lnTo>
                    <a:pt x="572302" y="241302"/>
                  </a:lnTo>
                  <a:lnTo>
                    <a:pt x="561387" y="196973"/>
                  </a:lnTo>
                  <a:lnTo>
                    <a:pt x="543922" y="155643"/>
                  </a:lnTo>
                  <a:lnTo>
                    <a:pt x="520498" y="117902"/>
                  </a:lnTo>
                  <a:lnTo>
                    <a:pt x="491709" y="84343"/>
                  </a:lnTo>
                  <a:lnTo>
                    <a:pt x="458147" y="55558"/>
                  </a:lnTo>
                  <a:lnTo>
                    <a:pt x="420406" y="32140"/>
                  </a:lnTo>
                  <a:lnTo>
                    <a:pt x="379078" y="14679"/>
                  </a:lnTo>
                  <a:lnTo>
                    <a:pt x="334757" y="3768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3765" y="3012185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0" y="288036"/>
                  </a:moveTo>
                  <a:lnTo>
                    <a:pt x="3769" y="241302"/>
                  </a:lnTo>
                  <a:lnTo>
                    <a:pt x="14684" y="196973"/>
                  </a:lnTo>
                  <a:lnTo>
                    <a:pt x="32149" y="155643"/>
                  </a:lnTo>
                  <a:lnTo>
                    <a:pt x="55573" y="117902"/>
                  </a:lnTo>
                  <a:lnTo>
                    <a:pt x="84362" y="84343"/>
                  </a:lnTo>
                  <a:lnTo>
                    <a:pt x="117924" y="55558"/>
                  </a:lnTo>
                  <a:lnTo>
                    <a:pt x="155665" y="32140"/>
                  </a:lnTo>
                  <a:lnTo>
                    <a:pt x="196993" y="14679"/>
                  </a:lnTo>
                  <a:lnTo>
                    <a:pt x="241314" y="3768"/>
                  </a:lnTo>
                  <a:lnTo>
                    <a:pt x="288036" y="0"/>
                  </a:lnTo>
                  <a:lnTo>
                    <a:pt x="334757" y="3768"/>
                  </a:lnTo>
                  <a:lnTo>
                    <a:pt x="379078" y="14679"/>
                  </a:lnTo>
                  <a:lnTo>
                    <a:pt x="420406" y="32140"/>
                  </a:lnTo>
                  <a:lnTo>
                    <a:pt x="458147" y="55558"/>
                  </a:lnTo>
                  <a:lnTo>
                    <a:pt x="491709" y="84343"/>
                  </a:lnTo>
                  <a:lnTo>
                    <a:pt x="520498" y="117902"/>
                  </a:lnTo>
                  <a:lnTo>
                    <a:pt x="543922" y="155643"/>
                  </a:lnTo>
                  <a:lnTo>
                    <a:pt x="561387" y="196973"/>
                  </a:lnTo>
                  <a:lnTo>
                    <a:pt x="572302" y="241302"/>
                  </a:lnTo>
                  <a:lnTo>
                    <a:pt x="576072" y="288036"/>
                  </a:lnTo>
                  <a:lnTo>
                    <a:pt x="572302" y="334769"/>
                  </a:lnTo>
                  <a:lnTo>
                    <a:pt x="561387" y="379098"/>
                  </a:lnTo>
                  <a:lnTo>
                    <a:pt x="543922" y="420428"/>
                  </a:lnTo>
                  <a:lnTo>
                    <a:pt x="520498" y="458169"/>
                  </a:lnTo>
                  <a:lnTo>
                    <a:pt x="491709" y="491728"/>
                  </a:lnTo>
                  <a:lnTo>
                    <a:pt x="458147" y="520513"/>
                  </a:lnTo>
                  <a:lnTo>
                    <a:pt x="420406" y="543931"/>
                  </a:lnTo>
                  <a:lnTo>
                    <a:pt x="379078" y="561392"/>
                  </a:lnTo>
                  <a:lnTo>
                    <a:pt x="334757" y="572303"/>
                  </a:lnTo>
                  <a:lnTo>
                    <a:pt x="288036" y="576072"/>
                  </a:lnTo>
                  <a:lnTo>
                    <a:pt x="241314" y="572303"/>
                  </a:lnTo>
                  <a:lnTo>
                    <a:pt x="196993" y="561392"/>
                  </a:lnTo>
                  <a:lnTo>
                    <a:pt x="155665" y="543931"/>
                  </a:lnTo>
                  <a:lnTo>
                    <a:pt x="117924" y="520513"/>
                  </a:lnTo>
                  <a:lnTo>
                    <a:pt x="84362" y="491728"/>
                  </a:lnTo>
                  <a:lnTo>
                    <a:pt x="55573" y="458169"/>
                  </a:lnTo>
                  <a:lnTo>
                    <a:pt x="32149" y="420428"/>
                  </a:lnTo>
                  <a:lnTo>
                    <a:pt x="14684" y="379098"/>
                  </a:lnTo>
                  <a:lnTo>
                    <a:pt x="3769" y="334769"/>
                  </a:lnTo>
                  <a:lnTo>
                    <a:pt x="0" y="288036"/>
                  </a:lnTo>
                  <a:close/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9673" y="3914393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288036" y="0"/>
                  </a:moveTo>
                  <a:lnTo>
                    <a:pt x="241314" y="3768"/>
                  </a:lnTo>
                  <a:lnTo>
                    <a:pt x="196993" y="14679"/>
                  </a:lnTo>
                  <a:lnTo>
                    <a:pt x="155665" y="32140"/>
                  </a:lnTo>
                  <a:lnTo>
                    <a:pt x="117924" y="55558"/>
                  </a:lnTo>
                  <a:lnTo>
                    <a:pt x="84362" y="84343"/>
                  </a:lnTo>
                  <a:lnTo>
                    <a:pt x="55573" y="117902"/>
                  </a:lnTo>
                  <a:lnTo>
                    <a:pt x="32149" y="155643"/>
                  </a:lnTo>
                  <a:lnTo>
                    <a:pt x="14684" y="196973"/>
                  </a:lnTo>
                  <a:lnTo>
                    <a:pt x="3769" y="241302"/>
                  </a:lnTo>
                  <a:lnTo>
                    <a:pt x="0" y="288035"/>
                  </a:lnTo>
                  <a:lnTo>
                    <a:pt x="3769" y="334769"/>
                  </a:lnTo>
                  <a:lnTo>
                    <a:pt x="14684" y="379098"/>
                  </a:lnTo>
                  <a:lnTo>
                    <a:pt x="32149" y="420428"/>
                  </a:lnTo>
                  <a:lnTo>
                    <a:pt x="55573" y="458169"/>
                  </a:lnTo>
                  <a:lnTo>
                    <a:pt x="84362" y="491728"/>
                  </a:lnTo>
                  <a:lnTo>
                    <a:pt x="117924" y="520513"/>
                  </a:lnTo>
                  <a:lnTo>
                    <a:pt x="155665" y="543931"/>
                  </a:lnTo>
                  <a:lnTo>
                    <a:pt x="196993" y="561392"/>
                  </a:lnTo>
                  <a:lnTo>
                    <a:pt x="241314" y="572303"/>
                  </a:lnTo>
                  <a:lnTo>
                    <a:pt x="288036" y="576071"/>
                  </a:lnTo>
                  <a:lnTo>
                    <a:pt x="334757" y="572303"/>
                  </a:lnTo>
                  <a:lnTo>
                    <a:pt x="379078" y="561392"/>
                  </a:lnTo>
                  <a:lnTo>
                    <a:pt x="420406" y="543931"/>
                  </a:lnTo>
                  <a:lnTo>
                    <a:pt x="458147" y="520513"/>
                  </a:lnTo>
                  <a:lnTo>
                    <a:pt x="491709" y="491728"/>
                  </a:lnTo>
                  <a:lnTo>
                    <a:pt x="520498" y="458169"/>
                  </a:lnTo>
                  <a:lnTo>
                    <a:pt x="543922" y="420428"/>
                  </a:lnTo>
                  <a:lnTo>
                    <a:pt x="561387" y="379098"/>
                  </a:lnTo>
                  <a:lnTo>
                    <a:pt x="572302" y="334769"/>
                  </a:lnTo>
                  <a:lnTo>
                    <a:pt x="576072" y="288035"/>
                  </a:lnTo>
                  <a:lnTo>
                    <a:pt x="572302" y="241302"/>
                  </a:lnTo>
                  <a:lnTo>
                    <a:pt x="561387" y="196973"/>
                  </a:lnTo>
                  <a:lnTo>
                    <a:pt x="543922" y="155643"/>
                  </a:lnTo>
                  <a:lnTo>
                    <a:pt x="520498" y="117902"/>
                  </a:lnTo>
                  <a:lnTo>
                    <a:pt x="491709" y="84343"/>
                  </a:lnTo>
                  <a:lnTo>
                    <a:pt x="458147" y="55558"/>
                  </a:lnTo>
                  <a:lnTo>
                    <a:pt x="420406" y="32140"/>
                  </a:lnTo>
                  <a:lnTo>
                    <a:pt x="379078" y="14679"/>
                  </a:lnTo>
                  <a:lnTo>
                    <a:pt x="334757" y="3768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673" y="3914393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0" y="288035"/>
                  </a:moveTo>
                  <a:lnTo>
                    <a:pt x="3769" y="241302"/>
                  </a:lnTo>
                  <a:lnTo>
                    <a:pt x="14684" y="196973"/>
                  </a:lnTo>
                  <a:lnTo>
                    <a:pt x="32149" y="155643"/>
                  </a:lnTo>
                  <a:lnTo>
                    <a:pt x="55573" y="117902"/>
                  </a:lnTo>
                  <a:lnTo>
                    <a:pt x="84362" y="84343"/>
                  </a:lnTo>
                  <a:lnTo>
                    <a:pt x="117924" y="55558"/>
                  </a:lnTo>
                  <a:lnTo>
                    <a:pt x="155665" y="32140"/>
                  </a:lnTo>
                  <a:lnTo>
                    <a:pt x="196993" y="14679"/>
                  </a:lnTo>
                  <a:lnTo>
                    <a:pt x="241314" y="3768"/>
                  </a:lnTo>
                  <a:lnTo>
                    <a:pt x="288036" y="0"/>
                  </a:lnTo>
                  <a:lnTo>
                    <a:pt x="334757" y="3768"/>
                  </a:lnTo>
                  <a:lnTo>
                    <a:pt x="379078" y="14679"/>
                  </a:lnTo>
                  <a:lnTo>
                    <a:pt x="420406" y="32140"/>
                  </a:lnTo>
                  <a:lnTo>
                    <a:pt x="458147" y="55558"/>
                  </a:lnTo>
                  <a:lnTo>
                    <a:pt x="491709" y="84343"/>
                  </a:lnTo>
                  <a:lnTo>
                    <a:pt x="520498" y="117902"/>
                  </a:lnTo>
                  <a:lnTo>
                    <a:pt x="543922" y="155643"/>
                  </a:lnTo>
                  <a:lnTo>
                    <a:pt x="561387" y="196973"/>
                  </a:lnTo>
                  <a:lnTo>
                    <a:pt x="572302" y="241302"/>
                  </a:lnTo>
                  <a:lnTo>
                    <a:pt x="576072" y="288035"/>
                  </a:lnTo>
                  <a:lnTo>
                    <a:pt x="572302" y="334769"/>
                  </a:lnTo>
                  <a:lnTo>
                    <a:pt x="561387" y="379098"/>
                  </a:lnTo>
                  <a:lnTo>
                    <a:pt x="543922" y="420428"/>
                  </a:lnTo>
                  <a:lnTo>
                    <a:pt x="520498" y="458169"/>
                  </a:lnTo>
                  <a:lnTo>
                    <a:pt x="491709" y="491728"/>
                  </a:lnTo>
                  <a:lnTo>
                    <a:pt x="458147" y="520513"/>
                  </a:lnTo>
                  <a:lnTo>
                    <a:pt x="420406" y="543931"/>
                  </a:lnTo>
                  <a:lnTo>
                    <a:pt x="379078" y="561392"/>
                  </a:lnTo>
                  <a:lnTo>
                    <a:pt x="334757" y="572303"/>
                  </a:lnTo>
                  <a:lnTo>
                    <a:pt x="288036" y="576071"/>
                  </a:lnTo>
                  <a:lnTo>
                    <a:pt x="241314" y="572303"/>
                  </a:lnTo>
                  <a:lnTo>
                    <a:pt x="196993" y="561392"/>
                  </a:lnTo>
                  <a:lnTo>
                    <a:pt x="155665" y="543931"/>
                  </a:lnTo>
                  <a:lnTo>
                    <a:pt x="117924" y="520513"/>
                  </a:lnTo>
                  <a:lnTo>
                    <a:pt x="84362" y="491728"/>
                  </a:lnTo>
                  <a:lnTo>
                    <a:pt x="55573" y="458169"/>
                  </a:lnTo>
                  <a:lnTo>
                    <a:pt x="32149" y="420428"/>
                  </a:lnTo>
                  <a:lnTo>
                    <a:pt x="14684" y="379098"/>
                  </a:lnTo>
                  <a:lnTo>
                    <a:pt x="3769" y="334769"/>
                  </a:lnTo>
                  <a:lnTo>
                    <a:pt x="0" y="288035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7755" y="2985591"/>
            <a:ext cx="288290" cy="146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0"/>
              </a:spcBef>
            </a:pPr>
            <a:r>
              <a:rPr sz="3600" spc="-960" dirty="0">
                <a:solidFill>
                  <a:srgbClr val="01092C"/>
                </a:solidFill>
                <a:latin typeface="Verdana"/>
                <a:cs typeface="Verdana"/>
              </a:rPr>
              <a:t>1</a:t>
            </a:r>
            <a:endParaRPr sz="3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670"/>
              </a:spcBef>
            </a:pPr>
            <a:r>
              <a:rPr sz="3600" spc="-225" dirty="0">
                <a:solidFill>
                  <a:srgbClr val="01092C"/>
                </a:solidFill>
                <a:latin typeface="Verdana"/>
                <a:cs typeface="Verdana"/>
              </a:rPr>
              <a:t>2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14273" y="5092953"/>
            <a:ext cx="627380" cy="627380"/>
            <a:chOff x="414273" y="5092953"/>
            <a:chExt cx="627380" cy="627380"/>
          </a:xfrm>
        </p:grpSpPr>
        <p:sp>
          <p:nvSpPr>
            <p:cNvPr id="11" name="object 11"/>
            <p:cNvSpPr/>
            <p:nvPr/>
          </p:nvSpPr>
          <p:spPr>
            <a:xfrm>
              <a:off x="439673" y="5118353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288036" y="0"/>
                  </a:moveTo>
                  <a:lnTo>
                    <a:pt x="241314" y="3768"/>
                  </a:lnTo>
                  <a:lnTo>
                    <a:pt x="196993" y="14679"/>
                  </a:lnTo>
                  <a:lnTo>
                    <a:pt x="155665" y="32140"/>
                  </a:lnTo>
                  <a:lnTo>
                    <a:pt x="117924" y="55558"/>
                  </a:lnTo>
                  <a:lnTo>
                    <a:pt x="84362" y="84343"/>
                  </a:lnTo>
                  <a:lnTo>
                    <a:pt x="55573" y="117902"/>
                  </a:lnTo>
                  <a:lnTo>
                    <a:pt x="32149" y="155643"/>
                  </a:lnTo>
                  <a:lnTo>
                    <a:pt x="14684" y="196973"/>
                  </a:lnTo>
                  <a:lnTo>
                    <a:pt x="3769" y="241302"/>
                  </a:lnTo>
                  <a:lnTo>
                    <a:pt x="0" y="288036"/>
                  </a:lnTo>
                  <a:lnTo>
                    <a:pt x="3769" y="334769"/>
                  </a:lnTo>
                  <a:lnTo>
                    <a:pt x="14684" y="379098"/>
                  </a:lnTo>
                  <a:lnTo>
                    <a:pt x="32149" y="420428"/>
                  </a:lnTo>
                  <a:lnTo>
                    <a:pt x="55573" y="458169"/>
                  </a:lnTo>
                  <a:lnTo>
                    <a:pt x="84362" y="491728"/>
                  </a:lnTo>
                  <a:lnTo>
                    <a:pt x="117924" y="520513"/>
                  </a:lnTo>
                  <a:lnTo>
                    <a:pt x="155665" y="543931"/>
                  </a:lnTo>
                  <a:lnTo>
                    <a:pt x="196993" y="561392"/>
                  </a:lnTo>
                  <a:lnTo>
                    <a:pt x="241314" y="572303"/>
                  </a:lnTo>
                  <a:lnTo>
                    <a:pt x="288036" y="576072"/>
                  </a:lnTo>
                  <a:lnTo>
                    <a:pt x="334757" y="572303"/>
                  </a:lnTo>
                  <a:lnTo>
                    <a:pt x="379078" y="561392"/>
                  </a:lnTo>
                  <a:lnTo>
                    <a:pt x="420406" y="543931"/>
                  </a:lnTo>
                  <a:lnTo>
                    <a:pt x="458147" y="520513"/>
                  </a:lnTo>
                  <a:lnTo>
                    <a:pt x="491709" y="491728"/>
                  </a:lnTo>
                  <a:lnTo>
                    <a:pt x="520498" y="458169"/>
                  </a:lnTo>
                  <a:lnTo>
                    <a:pt x="543922" y="420428"/>
                  </a:lnTo>
                  <a:lnTo>
                    <a:pt x="561387" y="379098"/>
                  </a:lnTo>
                  <a:lnTo>
                    <a:pt x="572302" y="334769"/>
                  </a:lnTo>
                  <a:lnTo>
                    <a:pt x="576072" y="288036"/>
                  </a:lnTo>
                  <a:lnTo>
                    <a:pt x="572302" y="241302"/>
                  </a:lnTo>
                  <a:lnTo>
                    <a:pt x="561387" y="196973"/>
                  </a:lnTo>
                  <a:lnTo>
                    <a:pt x="543922" y="155643"/>
                  </a:lnTo>
                  <a:lnTo>
                    <a:pt x="520498" y="117902"/>
                  </a:lnTo>
                  <a:lnTo>
                    <a:pt x="491709" y="84343"/>
                  </a:lnTo>
                  <a:lnTo>
                    <a:pt x="458147" y="55558"/>
                  </a:lnTo>
                  <a:lnTo>
                    <a:pt x="420406" y="32140"/>
                  </a:lnTo>
                  <a:lnTo>
                    <a:pt x="379078" y="14679"/>
                  </a:lnTo>
                  <a:lnTo>
                    <a:pt x="334757" y="3768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9673" y="5118353"/>
              <a:ext cx="576580" cy="576580"/>
            </a:xfrm>
            <a:custGeom>
              <a:avLst/>
              <a:gdLst/>
              <a:ahLst/>
              <a:cxnLst/>
              <a:rect l="l" t="t" r="r" b="b"/>
              <a:pathLst>
                <a:path w="576580" h="576579">
                  <a:moveTo>
                    <a:pt x="0" y="288036"/>
                  </a:moveTo>
                  <a:lnTo>
                    <a:pt x="3769" y="241302"/>
                  </a:lnTo>
                  <a:lnTo>
                    <a:pt x="14684" y="196973"/>
                  </a:lnTo>
                  <a:lnTo>
                    <a:pt x="32149" y="155643"/>
                  </a:lnTo>
                  <a:lnTo>
                    <a:pt x="55573" y="117902"/>
                  </a:lnTo>
                  <a:lnTo>
                    <a:pt x="84362" y="84343"/>
                  </a:lnTo>
                  <a:lnTo>
                    <a:pt x="117924" y="55558"/>
                  </a:lnTo>
                  <a:lnTo>
                    <a:pt x="155665" y="32140"/>
                  </a:lnTo>
                  <a:lnTo>
                    <a:pt x="196993" y="14679"/>
                  </a:lnTo>
                  <a:lnTo>
                    <a:pt x="241314" y="3768"/>
                  </a:lnTo>
                  <a:lnTo>
                    <a:pt x="288036" y="0"/>
                  </a:lnTo>
                  <a:lnTo>
                    <a:pt x="334757" y="3768"/>
                  </a:lnTo>
                  <a:lnTo>
                    <a:pt x="379078" y="14679"/>
                  </a:lnTo>
                  <a:lnTo>
                    <a:pt x="420406" y="32140"/>
                  </a:lnTo>
                  <a:lnTo>
                    <a:pt x="458147" y="55558"/>
                  </a:lnTo>
                  <a:lnTo>
                    <a:pt x="491709" y="84343"/>
                  </a:lnTo>
                  <a:lnTo>
                    <a:pt x="520498" y="117902"/>
                  </a:lnTo>
                  <a:lnTo>
                    <a:pt x="543922" y="155643"/>
                  </a:lnTo>
                  <a:lnTo>
                    <a:pt x="561387" y="196973"/>
                  </a:lnTo>
                  <a:lnTo>
                    <a:pt x="572302" y="241302"/>
                  </a:lnTo>
                  <a:lnTo>
                    <a:pt x="576072" y="288036"/>
                  </a:lnTo>
                  <a:lnTo>
                    <a:pt x="572302" y="334769"/>
                  </a:lnTo>
                  <a:lnTo>
                    <a:pt x="561387" y="379098"/>
                  </a:lnTo>
                  <a:lnTo>
                    <a:pt x="543922" y="420428"/>
                  </a:lnTo>
                  <a:lnTo>
                    <a:pt x="520498" y="458169"/>
                  </a:lnTo>
                  <a:lnTo>
                    <a:pt x="491709" y="491728"/>
                  </a:lnTo>
                  <a:lnTo>
                    <a:pt x="458147" y="520513"/>
                  </a:lnTo>
                  <a:lnTo>
                    <a:pt x="420406" y="543931"/>
                  </a:lnTo>
                  <a:lnTo>
                    <a:pt x="379078" y="561392"/>
                  </a:lnTo>
                  <a:lnTo>
                    <a:pt x="334757" y="572303"/>
                  </a:lnTo>
                  <a:lnTo>
                    <a:pt x="288036" y="576072"/>
                  </a:lnTo>
                  <a:lnTo>
                    <a:pt x="241314" y="572303"/>
                  </a:lnTo>
                  <a:lnTo>
                    <a:pt x="196993" y="561392"/>
                  </a:lnTo>
                  <a:lnTo>
                    <a:pt x="155665" y="543931"/>
                  </a:lnTo>
                  <a:lnTo>
                    <a:pt x="117924" y="520513"/>
                  </a:lnTo>
                  <a:lnTo>
                    <a:pt x="84362" y="491728"/>
                  </a:lnTo>
                  <a:lnTo>
                    <a:pt x="55573" y="458169"/>
                  </a:lnTo>
                  <a:lnTo>
                    <a:pt x="32149" y="420428"/>
                  </a:lnTo>
                  <a:lnTo>
                    <a:pt x="14684" y="379098"/>
                  </a:lnTo>
                  <a:lnTo>
                    <a:pt x="3769" y="334769"/>
                  </a:lnTo>
                  <a:lnTo>
                    <a:pt x="0" y="288036"/>
                  </a:lnTo>
                  <a:close/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91413" y="5099050"/>
            <a:ext cx="287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29" dirty="0">
                <a:solidFill>
                  <a:srgbClr val="01092C"/>
                </a:solidFill>
                <a:latin typeface="Verdana"/>
                <a:cs typeface="Verdana"/>
              </a:rPr>
              <a:t>3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4262" y="3274567"/>
            <a:ext cx="4366895" cy="338201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1337310">
              <a:lnSpc>
                <a:spcPts val="1400"/>
              </a:lnSpc>
              <a:spcBef>
                <a:spcPts val="275"/>
              </a:spcBef>
            </a:pPr>
            <a:r>
              <a:rPr sz="1300" spc="135" dirty="0">
                <a:solidFill>
                  <a:srgbClr val="FFFFFF"/>
                </a:solidFill>
                <a:latin typeface="Tahoma"/>
                <a:cs typeface="Tahoma"/>
              </a:rPr>
              <a:t>Самый</a:t>
            </a:r>
            <a:r>
              <a:rPr sz="13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известный</a:t>
            </a:r>
            <a:r>
              <a:rPr sz="13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офлайн</a:t>
            </a:r>
            <a:r>
              <a:rPr sz="1300" spc="11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пример </a:t>
            </a:r>
            <a:r>
              <a:rPr sz="1300" spc="-3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Tahoma"/>
                <a:cs typeface="Tahoma"/>
              </a:rPr>
              <a:t>инвестиционного</a:t>
            </a:r>
            <a:r>
              <a:rPr sz="13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скама</a:t>
            </a:r>
            <a:r>
              <a:rPr sz="13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3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245" dirty="0">
                <a:solidFill>
                  <a:srgbClr val="FFFFFF"/>
                </a:solidFill>
                <a:latin typeface="Tahoma"/>
                <a:cs typeface="Tahoma"/>
              </a:rPr>
              <a:t>МММ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Криптовалютный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ts val="1410"/>
              </a:lnSpc>
              <a:spcBef>
                <a:spcPts val="565"/>
              </a:spcBef>
            </a:pPr>
            <a:r>
              <a:rPr sz="1300" spc="150" dirty="0">
                <a:solidFill>
                  <a:srgbClr val="FFFFFF"/>
                </a:solidFill>
                <a:latin typeface="Tahoma"/>
                <a:cs typeface="Tahoma"/>
              </a:rPr>
              <a:t>Мошенник</a:t>
            </a:r>
            <a:r>
              <a:rPr sz="13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придумывает</a:t>
            </a:r>
            <a:r>
              <a:rPr sz="13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Tahoma"/>
                <a:cs typeface="Tahoma"/>
              </a:rPr>
              <a:t>новый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токен,</a:t>
            </a:r>
            <a:r>
              <a:rPr sz="13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Tahoma"/>
                <a:cs typeface="Tahoma"/>
              </a:rPr>
              <a:t>устраивает </a:t>
            </a:r>
            <a:r>
              <a:rPr sz="1300" spc="-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его </a:t>
            </a:r>
            <a:r>
              <a:rPr sz="1300" spc="65" dirty="0">
                <a:solidFill>
                  <a:srgbClr val="FFFFFF"/>
                </a:solidFill>
                <a:latin typeface="Tahoma"/>
                <a:cs typeface="Tahoma"/>
              </a:rPr>
              <a:t>«громкую»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продажу </a:t>
            </a:r>
            <a:r>
              <a:rPr sz="1300" spc="130" dirty="0">
                <a:solidFill>
                  <a:srgbClr val="FFFFFF"/>
                </a:solidFill>
                <a:latin typeface="Tahoma"/>
                <a:cs typeface="Tahoma"/>
              </a:rPr>
              <a:t>с </a:t>
            </a:r>
            <a:r>
              <a:rPr sz="1300" spc="100" dirty="0">
                <a:solidFill>
                  <a:srgbClr val="FFFFFF"/>
                </a:solidFill>
                <a:latin typeface="Tahoma"/>
                <a:cs typeface="Tahoma"/>
              </a:rPr>
              <a:t>рекламой,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собирает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Tahoma"/>
                <a:cs typeface="Tahoma"/>
              </a:rPr>
              <a:t>первую</a:t>
            </a:r>
            <a:r>
              <a:rPr sz="13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волну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покупателей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3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перестает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ts val="1370"/>
              </a:lnSpc>
            </a:pPr>
            <a:r>
              <a:rPr sz="1300" spc="90" dirty="0">
                <a:solidFill>
                  <a:srgbClr val="FFFFFF"/>
                </a:solidFill>
                <a:latin typeface="Tahoma"/>
                <a:cs typeface="Tahoma"/>
              </a:rPr>
              <a:t>выходить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3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0" dirty="0">
                <a:solidFill>
                  <a:srgbClr val="FFFFFF"/>
                </a:solidFill>
                <a:latin typeface="Tahoma"/>
                <a:cs typeface="Tahoma"/>
              </a:rPr>
              <a:t>связь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800" spc="200" dirty="0">
                <a:solidFill>
                  <a:srgbClr val="FFFFFF"/>
                </a:solidFill>
                <a:latin typeface="Tahoma"/>
                <a:cs typeface="Tahoma"/>
              </a:rPr>
              <a:t>Криминальный</a:t>
            </a:r>
            <a:endParaRPr sz="1800">
              <a:latin typeface="Tahoma"/>
              <a:cs typeface="Tahoma"/>
            </a:endParaRPr>
          </a:p>
          <a:p>
            <a:pPr marL="12700" marR="231140">
              <a:lnSpc>
                <a:spcPct val="90000"/>
              </a:lnSpc>
              <a:spcBef>
                <a:spcPts val="550"/>
              </a:spcBef>
            </a:pP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Преступная группа </a:t>
            </a:r>
            <a:r>
              <a:rPr sz="1300" spc="90" dirty="0">
                <a:solidFill>
                  <a:srgbClr val="FFFFFF"/>
                </a:solidFill>
                <a:latin typeface="Tahoma"/>
                <a:cs typeface="Tahoma"/>
              </a:rPr>
              <a:t>объявляет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о </a:t>
            </a:r>
            <a:r>
              <a:rPr sz="1300" spc="140" dirty="0">
                <a:solidFill>
                  <a:srgbClr val="FFFFFF"/>
                </a:solidFill>
                <a:latin typeface="Tahoma"/>
                <a:cs typeface="Tahoma"/>
              </a:rPr>
              <a:t>намерении </a:t>
            </a:r>
            <a:r>
              <a:rPr sz="13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увеличить</a:t>
            </a:r>
            <a:r>
              <a:rPr sz="13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масштаб</a:t>
            </a:r>
            <a:r>
              <a:rPr sz="13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деятельности</a:t>
            </a:r>
            <a:r>
              <a:rPr sz="13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предлагает </a:t>
            </a:r>
            <a:r>
              <a:rPr sz="1300" spc="-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0" dirty="0">
                <a:solidFill>
                  <a:srgbClr val="FFFFFF"/>
                </a:solidFill>
                <a:latin typeface="Tahoma"/>
                <a:cs typeface="Tahoma"/>
              </a:rPr>
              <a:t>вложиться</a:t>
            </a:r>
            <a:r>
              <a:rPr sz="13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3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Tahoma"/>
                <a:cs typeface="Tahoma"/>
              </a:rPr>
              <a:t>развитие,</a:t>
            </a:r>
            <a:r>
              <a:rPr sz="13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обещая</a:t>
            </a:r>
            <a:r>
              <a:rPr sz="13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возврат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средств </a:t>
            </a:r>
            <a:r>
              <a:rPr sz="1300" spc="-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300" spc="65" dirty="0">
                <a:solidFill>
                  <a:srgbClr val="FFFFFF"/>
                </a:solidFill>
                <a:latin typeface="Tahoma"/>
                <a:cs typeface="Tahoma"/>
              </a:rPr>
              <a:t>ренту.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Особенность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1300" spc="45" dirty="0">
                <a:solidFill>
                  <a:srgbClr val="FFFFFF"/>
                </a:solidFill>
                <a:latin typeface="Tahoma"/>
                <a:cs typeface="Tahoma"/>
              </a:rPr>
              <a:t>том, </a:t>
            </a:r>
            <a:r>
              <a:rPr sz="1300" spc="65" dirty="0">
                <a:solidFill>
                  <a:srgbClr val="FFFFFF"/>
                </a:solidFill>
                <a:latin typeface="Tahoma"/>
                <a:cs typeface="Tahoma"/>
              </a:rPr>
              <a:t>что такая </a:t>
            </a:r>
            <a:r>
              <a:rPr sz="1300" spc="110" dirty="0">
                <a:solidFill>
                  <a:srgbClr val="FFFFFF"/>
                </a:solidFill>
                <a:latin typeface="Tahoma"/>
                <a:cs typeface="Tahoma"/>
              </a:rPr>
              <a:t>группа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 обычно</a:t>
            </a:r>
            <a:r>
              <a:rPr sz="13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имеет</a:t>
            </a:r>
            <a:r>
              <a:rPr sz="13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30" dirty="0">
                <a:solidFill>
                  <a:srgbClr val="FFFFFF"/>
                </a:solidFill>
                <a:latin typeface="Tahoma"/>
                <a:cs typeface="Tahoma"/>
              </a:rPr>
              <a:t>определенный</a:t>
            </a:r>
            <a:r>
              <a:rPr sz="13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вес</a:t>
            </a:r>
            <a:r>
              <a:rPr sz="13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3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авторитет, </a:t>
            </a:r>
            <a:r>
              <a:rPr sz="13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Tahoma"/>
                <a:cs typeface="Tahoma"/>
              </a:rPr>
              <a:t>а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специфика </a:t>
            </a:r>
            <a:r>
              <a:rPr sz="1300" spc="95" dirty="0">
                <a:solidFill>
                  <a:srgbClr val="FFFFFF"/>
                </a:solidFill>
                <a:latin typeface="Tahoma"/>
                <a:cs typeface="Tahoma"/>
              </a:rPr>
              <a:t>деятельности </a:t>
            </a:r>
            <a:r>
              <a:rPr sz="1300" spc="100" dirty="0">
                <a:solidFill>
                  <a:srgbClr val="FFFFFF"/>
                </a:solidFill>
                <a:latin typeface="Tahoma"/>
                <a:cs typeface="Tahoma"/>
              </a:rPr>
              <a:t>предполагает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Tahoma"/>
                <a:cs typeface="Tahoma"/>
              </a:rPr>
              <a:t>высокий</a:t>
            </a:r>
            <a:r>
              <a:rPr sz="13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Tahoma"/>
                <a:cs typeface="Tahoma"/>
              </a:rPr>
              <a:t>уровень</a:t>
            </a:r>
            <a:r>
              <a:rPr sz="13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Tahoma"/>
                <a:cs typeface="Tahoma"/>
              </a:rPr>
              <a:t>доходности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13652" y="313182"/>
            <a:ext cx="17824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430" dirty="0">
                <a:solidFill>
                  <a:srgbClr val="171717"/>
                </a:solidFill>
                <a:latin typeface="Tahoma"/>
                <a:cs typeface="Tahoma"/>
              </a:rPr>
              <a:t>Пример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297170" y="481330"/>
            <a:ext cx="5011420" cy="6376670"/>
            <a:chOff x="5297170" y="481330"/>
            <a:chExt cx="5011420" cy="637667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8132" y="2709672"/>
              <a:ext cx="4680204" cy="414832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45327" y="3905116"/>
              <a:ext cx="3785870" cy="1602105"/>
            </a:xfrm>
            <a:custGeom>
              <a:avLst/>
              <a:gdLst/>
              <a:ahLst/>
              <a:cxnLst/>
              <a:rect l="l" t="t" r="r" b="b"/>
              <a:pathLst>
                <a:path w="3785870" h="1602104">
                  <a:moveTo>
                    <a:pt x="0" y="79635"/>
                  </a:moveTo>
                  <a:lnTo>
                    <a:pt x="22077" y="47157"/>
                  </a:lnTo>
                  <a:lnTo>
                    <a:pt x="70890" y="22987"/>
                  </a:lnTo>
                  <a:lnTo>
                    <a:pt x="143166" y="7291"/>
                  </a:lnTo>
                  <a:lnTo>
                    <a:pt x="187081" y="2673"/>
                  </a:lnTo>
                  <a:lnTo>
                    <a:pt x="235635" y="235"/>
                  </a:lnTo>
                  <a:lnTo>
                    <a:pt x="288420" y="0"/>
                  </a:lnTo>
                  <a:lnTo>
                    <a:pt x="345026" y="1986"/>
                  </a:lnTo>
                  <a:lnTo>
                    <a:pt x="405044" y="6215"/>
                  </a:lnTo>
                  <a:lnTo>
                    <a:pt x="468067" y="12709"/>
                  </a:lnTo>
                  <a:lnTo>
                    <a:pt x="533684" y="21487"/>
                  </a:lnTo>
                  <a:lnTo>
                    <a:pt x="601487" y="32570"/>
                  </a:lnTo>
                  <a:lnTo>
                    <a:pt x="671068" y="45980"/>
                  </a:lnTo>
                  <a:lnTo>
                    <a:pt x="740245" y="61310"/>
                  </a:lnTo>
                  <a:lnTo>
                    <a:pt x="806868" y="78070"/>
                  </a:lnTo>
                  <a:lnTo>
                    <a:pt x="870568" y="96080"/>
                  </a:lnTo>
                  <a:lnTo>
                    <a:pt x="930980" y="115157"/>
                  </a:lnTo>
                  <a:lnTo>
                    <a:pt x="987735" y="135119"/>
                  </a:lnTo>
                  <a:lnTo>
                    <a:pt x="1040467" y="155787"/>
                  </a:lnTo>
                  <a:lnTo>
                    <a:pt x="1088808" y="176977"/>
                  </a:lnTo>
                  <a:lnTo>
                    <a:pt x="1132392" y="198509"/>
                  </a:lnTo>
                  <a:lnTo>
                    <a:pt x="1170851" y="220200"/>
                  </a:lnTo>
                  <a:lnTo>
                    <a:pt x="1203818" y="241870"/>
                  </a:lnTo>
                  <a:lnTo>
                    <a:pt x="1251809" y="284419"/>
                  </a:lnTo>
                  <a:lnTo>
                    <a:pt x="1273427" y="324702"/>
                  </a:lnTo>
                  <a:lnTo>
                    <a:pt x="1273428" y="343541"/>
                  </a:lnTo>
                  <a:lnTo>
                    <a:pt x="1265958" y="360807"/>
                  </a:lnTo>
                  <a:lnTo>
                    <a:pt x="1230131" y="389152"/>
                  </a:lnTo>
                  <a:lnTo>
                    <a:pt x="1169185" y="409106"/>
                  </a:lnTo>
                  <a:lnTo>
                    <a:pt x="1130317" y="415884"/>
                  </a:lnTo>
                  <a:lnTo>
                    <a:pt x="1086398" y="420502"/>
                  </a:lnTo>
                  <a:lnTo>
                    <a:pt x="1037837" y="422940"/>
                  </a:lnTo>
                  <a:lnTo>
                    <a:pt x="985045" y="423176"/>
                  </a:lnTo>
                  <a:lnTo>
                    <a:pt x="928431" y="421189"/>
                  </a:lnTo>
                  <a:lnTo>
                    <a:pt x="868404" y="416960"/>
                  </a:lnTo>
                  <a:lnTo>
                    <a:pt x="805374" y="410467"/>
                  </a:lnTo>
                  <a:lnTo>
                    <a:pt x="739750" y="401689"/>
                  </a:lnTo>
                  <a:lnTo>
                    <a:pt x="671942" y="390605"/>
                  </a:lnTo>
                  <a:lnTo>
                    <a:pt x="602361" y="377196"/>
                  </a:lnTo>
                  <a:lnTo>
                    <a:pt x="533205" y="361842"/>
                  </a:lnTo>
                  <a:lnTo>
                    <a:pt x="466599" y="345061"/>
                  </a:lnTo>
                  <a:lnTo>
                    <a:pt x="402909" y="327035"/>
                  </a:lnTo>
                  <a:lnTo>
                    <a:pt x="342503" y="307944"/>
                  </a:lnTo>
                  <a:lnTo>
                    <a:pt x="285750" y="287971"/>
                  </a:lnTo>
                  <a:lnTo>
                    <a:pt x="233016" y="267297"/>
                  </a:lnTo>
                  <a:lnTo>
                    <a:pt x="184670" y="246103"/>
                  </a:lnTo>
                  <a:lnTo>
                    <a:pt x="141080" y="224572"/>
                  </a:lnTo>
                  <a:lnTo>
                    <a:pt x="102613" y="202884"/>
                  </a:lnTo>
                  <a:lnTo>
                    <a:pt x="69638" y="181220"/>
                  </a:lnTo>
                  <a:lnTo>
                    <a:pt x="21631" y="138696"/>
                  </a:lnTo>
                  <a:lnTo>
                    <a:pt x="3" y="98449"/>
                  </a:lnTo>
                  <a:lnTo>
                    <a:pt x="0" y="79635"/>
                  </a:lnTo>
                  <a:close/>
                </a:path>
                <a:path w="3785870" h="1602104">
                  <a:moveTo>
                    <a:pt x="2809875" y="855478"/>
                  </a:moveTo>
                  <a:lnTo>
                    <a:pt x="2835920" y="817572"/>
                  </a:lnTo>
                  <a:lnTo>
                    <a:pt x="2892848" y="790444"/>
                  </a:lnTo>
                  <a:lnTo>
                    <a:pt x="2931345" y="781088"/>
                  </a:lnTo>
                  <a:lnTo>
                    <a:pt x="2975705" y="774626"/>
                  </a:lnTo>
                  <a:lnTo>
                    <a:pt x="3025309" y="771125"/>
                  </a:lnTo>
                  <a:lnTo>
                    <a:pt x="3079538" y="770651"/>
                  </a:lnTo>
                  <a:lnTo>
                    <a:pt x="3137773" y="773271"/>
                  </a:lnTo>
                  <a:lnTo>
                    <a:pt x="3199394" y="779051"/>
                  </a:lnTo>
                  <a:lnTo>
                    <a:pt x="3263783" y="788059"/>
                  </a:lnTo>
                  <a:lnTo>
                    <a:pt x="3330321" y="800360"/>
                  </a:lnTo>
                  <a:lnTo>
                    <a:pt x="3396238" y="815514"/>
                  </a:lnTo>
                  <a:lnTo>
                    <a:pt x="3458883" y="832833"/>
                  </a:lnTo>
                  <a:lnTo>
                    <a:pt x="3517711" y="852011"/>
                  </a:lnTo>
                  <a:lnTo>
                    <a:pt x="3572180" y="872740"/>
                  </a:lnTo>
                  <a:lnTo>
                    <a:pt x="3621748" y="894715"/>
                  </a:lnTo>
                  <a:lnTo>
                    <a:pt x="3665870" y="917628"/>
                  </a:lnTo>
                  <a:lnTo>
                    <a:pt x="3704006" y="941174"/>
                  </a:lnTo>
                  <a:lnTo>
                    <a:pt x="3735610" y="965046"/>
                  </a:lnTo>
                  <a:lnTo>
                    <a:pt x="3777058" y="1012541"/>
                  </a:lnTo>
                  <a:lnTo>
                    <a:pt x="3785870" y="1057662"/>
                  </a:lnTo>
                  <a:lnTo>
                    <a:pt x="3777043" y="1077955"/>
                  </a:lnTo>
                  <a:lnTo>
                    <a:pt x="3734966" y="1110567"/>
                  </a:lnTo>
                  <a:lnTo>
                    <a:pt x="3664462" y="1132114"/>
                  </a:lnTo>
                  <a:lnTo>
                    <a:pt x="3620103" y="1138576"/>
                  </a:lnTo>
                  <a:lnTo>
                    <a:pt x="3570499" y="1142078"/>
                  </a:lnTo>
                  <a:lnTo>
                    <a:pt x="3516272" y="1142554"/>
                  </a:lnTo>
                  <a:lnTo>
                    <a:pt x="3458043" y="1139940"/>
                  </a:lnTo>
                  <a:lnTo>
                    <a:pt x="3396432" y="1134170"/>
                  </a:lnTo>
                  <a:lnTo>
                    <a:pt x="3332061" y="1125181"/>
                  </a:lnTo>
                  <a:lnTo>
                    <a:pt x="3265551" y="1112907"/>
                  </a:lnTo>
                  <a:lnTo>
                    <a:pt x="3199604" y="1097752"/>
                  </a:lnTo>
                  <a:lnTo>
                    <a:pt x="3136935" y="1080432"/>
                  </a:lnTo>
                  <a:lnTo>
                    <a:pt x="3078087" y="1061253"/>
                  </a:lnTo>
                  <a:lnTo>
                    <a:pt x="3023601" y="1040521"/>
                  </a:lnTo>
                  <a:lnTo>
                    <a:pt x="2974022" y="1018542"/>
                  </a:lnTo>
                  <a:lnTo>
                    <a:pt x="2929890" y="995622"/>
                  </a:lnTo>
                  <a:lnTo>
                    <a:pt x="2891748" y="972067"/>
                  </a:lnTo>
                  <a:lnTo>
                    <a:pt x="2860138" y="948183"/>
                  </a:lnTo>
                  <a:lnTo>
                    <a:pt x="2818687" y="900652"/>
                  </a:lnTo>
                  <a:lnTo>
                    <a:pt x="2809875" y="855478"/>
                  </a:lnTo>
                  <a:close/>
                </a:path>
                <a:path w="3785870" h="1602104">
                  <a:moveTo>
                    <a:pt x="1199388" y="1336300"/>
                  </a:moveTo>
                  <a:lnTo>
                    <a:pt x="1230991" y="1291365"/>
                  </a:lnTo>
                  <a:lnTo>
                    <a:pt x="1299360" y="1260805"/>
                  </a:lnTo>
                  <a:lnTo>
                    <a:pt x="1345009" y="1251273"/>
                  </a:lnTo>
                  <a:lnTo>
                    <a:pt x="1397062" y="1245765"/>
                  </a:lnTo>
                  <a:lnTo>
                    <a:pt x="1454592" y="1244423"/>
                  </a:lnTo>
                  <a:lnTo>
                    <a:pt x="1516668" y="1247391"/>
                  </a:lnTo>
                  <a:lnTo>
                    <a:pt x="1582362" y="1254813"/>
                  </a:lnTo>
                  <a:lnTo>
                    <a:pt x="1650746" y="1266831"/>
                  </a:lnTo>
                  <a:lnTo>
                    <a:pt x="1718282" y="1282974"/>
                  </a:lnTo>
                  <a:lnTo>
                    <a:pt x="1781525" y="1302267"/>
                  </a:lnTo>
                  <a:lnTo>
                    <a:pt x="1839678" y="1324208"/>
                  </a:lnTo>
                  <a:lnTo>
                    <a:pt x="1891944" y="1348298"/>
                  </a:lnTo>
                  <a:lnTo>
                    <a:pt x="1937527" y="1374034"/>
                  </a:lnTo>
                  <a:lnTo>
                    <a:pt x="1975632" y="1400918"/>
                  </a:lnTo>
                  <a:lnTo>
                    <a:pt x="2005461" y="1428448"/>
                  </a:lnTo>
                  <a:lnTo>
                    <a:pt x="2037108" y="1483444"/>
                  </a:lnTo>
                  <a:lnTo>
                    <a:pt x="2037333" y="1509909"/>
                  </a:lnTo>
                  <a:lnTo>
                    <a:pt x="2026592" y="1534135"/>
                  </a:lnTo>
                  <a:lnTo>
                    <a:pt x="1975677" y="1572072"/>
                  </a:lnTo>
                  <a:lnTo>
                    <a:pt x="1937361" y="1585495"/>
                  </a:lnTo>
                  <a:lnTo>
                    <a:pt x="1891712" y="1595030"/>
                  </a:lnTo>
                  <a:lnTo>
                    <a:pt x="1839659" y="1600535"/>
                  </a:lnTo>
                  <a:lnTo>
                    <a:pt x="1782129" y="1601865"/>
                  </a:lnTo>
                  <a:lnTo>
                    <a:pt x="1720053" y="1598878"/>
                  </a:lnTo>
                  <a:lnTo>
                    <a:pt x="1654359" y="1591430"/>
                  </a:lnTo>
                  <a:lnTo>
                    <a:pt x="1585976" y="1579378"/>
                  </a:lnTo>
                  <a:lnTo>
                    <a:pt x="1518439" y="1563269"/>
                  </a:lnTo>
                  <a:lnTo>
                    <a:pt x="1455196" y="1544003"/>
                  </a:lnTo>
                  <a:lnTo>
                    <a:pt x="1397043" y="1522080"/>
                  </a:lnTo>
                  <a:lnTo>
                    <a:pt x="1344777" y="1498002"/>
                  </a:lnTo>
                  <a:lnTo>
                    <a:pt x="1299194" y="1472269"/>
                  </a:lnTo>
                  <a:lnTo>
                    <a:pt x="1261089" y="1445381"/>
                  </a:lnTo>
                  <a:lnTo>
                    <a:pt x="1231260" y="1417840"/>
                  </a:lnTo>
                  <a:lnTo>
                    <a:pt x="1199613" y="1362799"/>
                  </a:lnTo>
                  <a:lnTo>
                    <a:pt x="1199388" y="133630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22570" y="506730"/>
              <a:ext cx="996950" cy="996950"/>
            </a:xfrm>
            <a:custGeom>
              <a:avLst/>
              <a:gdLst/>
              <a:ahLst/>
              <a:cxnLst/>
              <a:rect l="l" t="t" r="r" b="b"/>
              <a:pathLst>
                <a:path w="996950" h="996950">
                  <a:moveTo>
                    <a:pt x="498347" y="0"/>
                  </a:moveTo>
                  <a:lnTo>
                    <a:pt x="450357" y="2281"/>
                  </a:lnTo>
                  <a:lnTo>
                    <a:pt x="403656" y="8986"/>
                  </a:lnTo>
                  <a:lnTo>
                    <a:pt x="358453" y="19906"/>
                  </a:lnTo>
                  <a:lnTo>
                    <a:pt x="314959" y="34832"/>
                  </a:lnTo>
                  <a:lnTo>
                    <a:pt x="273381" y="53555"/>
                  </a:lnTo>
                  <a:lnTo>
                    <a:pt x="233929" y="75866"/>
                  </a:lnTo>
                  <a:lnTo>
                    <a:pt x="196812" y="101556"/>
                  </a:lnTo>
                  <a:lnTo>
                    <a:pt x="162238" y="130416"/>
                  </a:lnTo>
                  <a:lnTo>
                    <a:pt x="130416" y="162238"/>
                  </a:lnTo>
                  <a:lnTo>
                    <a:pt x="101556" y="196812"/>
                  </a:lnTo>
                  <a:lnTo>
                    <a:pt x="75866" y="233929"/>
                  </a:lnTo>
                  <a:lnTo>
                    <a:pt x="53555" y="273381"/>
                  </a:lnTo>
                  <a:lnTo>
                    <a:pt x="34832" y="314959"/>
                  </a:lnTo>
                  <a:lnTo>
                    <a:pt x="19906" y="358453"/>
                  </a:lnTo>
                  <a:lnTo>
                    <a:pt x="8986" y="403656"/>
                  </a:lnTo>
                  <a:lnTo>
                    <a:pt x="2281" y="450357"/>
                  </a:lnTo>
                  <a:lnTo>
                    <a:pt x="0" y="498348"/>
                  </a:lnTo>
                  <a:lnTo>
                    <a:pt x="2281" y="546338"/>
                  </a:lnTo>
                  <a:lnTo>
                    <a:pt x="8986" y="593039"/>
                  </a:lnTo>
                  <a:lnTo>
                    <a:pt x="19906" y="638242"/>
                  </a:lnTo>
                  <a:lnTo>
                    <a:pt x="34832" y="681736"/>
                  </a:lnTo>
                  <a:lnTo>
                    <a:pt x="53555" y="723314"/>
                  </a:lnTo>
                  <a:lnTo>
                    <a:pt x="75866" y="762766"/>
                  </a:lnTo>
                  <a:lnTo>
                    <a:pt x="101556" y="799883"/>
                  </a:lnTo>
                  <a:lnTo>
                    <a:pt x="130416" y="834457"/>
                  </a:lnTo>
                  <a:lnTo>
                    <a:pt x="162238" y="866279"/>
                  </a:lnTo>
                  <a:lnTo>
                    <a:pt x="196812" y="895139"/>
                  </a:lnTo>
                  <a:lnTo>
                    <a:pt x="233929" y="920829"/>
                  </a:lnTo>
                  <a:lnTo>
                    <a:pt x="273381" y="943140"/>
                  </a:lnTo>
                  <a:lnTo>
                    <a:pt x="314959" y="961863"/>
                  </a:lnTo>
                  <a:lnTo>
                    <a:pt x="358453" y="976789"/>
                  </a:lnTo>
                  <a:lnTo>
                    <a:pt x="403656" y="987709"/>
                  </a:lnTo>
                  <a:lnTo>
                    <a:pt x="450357" y="994414"/>
                  </a:lnTo>
                  <a:lnTo>
                    <a:pt x="498347" y="996696"/>
                  </a:lnTo>
                  <a:lnTo>
                    <a:pt x="546338" y="994414"/>
                  </a:lnTo>
                  <a:lnTo>
                    <a:pt x="593039" y="987709"/>
                  </a:lnTo>
                  <a:lnTo>
                    <a:pt x="638242" y="976789"/>
                  </a:lnTo>
                  <a:lnTo>
                    <a:pt x="681736" y="961863"/>
                  </a:lnTo>
                  <a:lnTo>
                    <a:pt x="723314" y="943140"/>
                  </a:lnTo>
                  <a:lnTo>
                    <a:pt x="762766" y="920829"/>
                  </a:lnTo>
                  <a:lnTo>
                    <a:pt x="799883" y="895139"/>
                  </a:lnTo>
                  <a:lnTo>
                    <a:pt x="834457" y="866279"/>
                  </a:lnTo>
                  <a:lnTo>
                    <a:pt x="866279" y="834457"/>
                  </a:lnTo>
                  <a:lnTo>
                    <a:pt x="895139" y="799883"/>
                  </a:lnTo>
                  <a:lnTo>
                    <a:pt x="920829" y="762766"/>
                  </a:lnTo>
                  <a:lnTo>
                    <a:pt x="943140" y="723314"/>
                  </a:lnTo>
                  <a:lnTo>
                    <a:pt x="961863" y="681736"/>
                  </a:lnTo>
                  <a:lnTo>
                    <a:pt x="976789" y="638242"/>
                  </a:lnTo>
                  <a:lnTo>
                    <a:pt x="987709" y="593039"/>
                  </a:lnTo>
                  <a:lnTo>
                    <a:pt x="994414" y="546338"/>
                  </a:lnTo>
                  <a:lnTo>
                    <a:pt x="996695" y="498348"/>
                  </a:lnTo>
                  <a:lnTo>
                    <a:pt x="994414" y="450357"/>
                  </a:lnTo>
                  <a:lnTo>
                    <a:pt x="987709" y="403656"/>
                  </a:lnTo>
                  <a:lnTo>
                    <a:pt x="976789" y="358453"/>
                  </a:lnTo>
                  <a:lnTo>
                    <a:pt x="961863" y="314959"/>
                  </a:lnTo>
                  <a:lnTo>
                    <a:pt x="943140" y="273381"/>
                  </a:lnTo>
                  <a:lnTo>
                    <a:pt x="920829" y="233929"/>
                  </a:lnTo>
                  <a:lnTo>
                    <a:pt x="895139" y="196812"/>
                  </a:lnTo>
                  <a:lnTo>
                    <a:pt x="866279" y="162238"/>
                  </a:lnTo>
                  <a:lnTo>
                    <a:pt x="834457" y="130416"/>
                  </a:lnTo>
                  <a:lnTo>
                    <a:pt x="799883" y="101556"/>
                  </a:lnTo>
                  <a:lnTo>
                    <a:pt x="762766" y="75866"/>
                  </a:lnTo>
                  <a:lnTo>
                    <a:pt x="723314" y="53555"/>
                  </a:lnTo>
                  <a:lnTo>
                    <a:pt x="681736" y="34832"/>
                  </a:lnTo>
                  <a:lnTo>
                    <a:pt x="638242" y="19906"/>
                  </a:lnTo>
                  <a:lnTo>
                    <a:pt x="593039" y="8986"/>
                  </a:lnTo>
                  <a:lnTo>
                    <a:pt x="546338" y="2281"/>
                  </a:lnTo>
                  <a:lnTo>
                    <a:pt x="49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22570" y="506730"/>
              <a:ext cx="996950" cy="996950"/>
            </a:xfrm>
            <a:custGeom>
              <a:avLst/>
              <a:gdLst/>
              <a:ahLst/>
              <a:cxnLst/>
              <a:rect l="l" t="t" r="r" b="b"/>
              <a:pathLst>
                <a:path w="996950" h="996950">
                  <a:moveTo>
                    <a:pt x="0" y="498348"/>
                  </a:moveTo>
                  <a:lnTo>
                    <a:pt x="2281" y="450357"/>
                  </a:lnTo>
                  <a:lnTo>
                    <a:pt x="8986" y="403656"/>
                  </a:lnTo>
                  <a:lnTo>
                    <a:pt x="19906" y="358453"/>
                  </a:lnTo>
                  <a:lnTo>
                    <a:pt x="34832" y="314959"/>
                  </a:lnTo>
                  <a:lnTo>
                    <a:pt x="53555" y="273381"/>
                  </a:lnTo>
                  <a:lnTo>
                    <a:pt x="75866" y="233929"/>
                  </a:lnTo>
                  <a:lnTo>
                    <a:pt x="101556" y="196812"/>
                  </a:lnTo>
                  <a:lnTo>
                    <a:pt x="130416" y="162238"/>
                  </a:lnTo>
                  <a:lnTo>
                    <a:pt x="162238" y="130416"/>
                  </a:lnTo>
                  <a:lnTo>
                    <a:pt x="196812" y="101556"/>
                  </a:lnTo>
                  <a:lnTo>
                    <a:pt x="233929" y="75866"/>
                  </a:lnTo>
                  <a:lnTo>
                    <a:pt x="273381" y="53555"/>
                  </a:lnTo>
                  <a:lnTo>
                    <a:pt x="314959" y="34832"/>
                  </a:lnTo>
                  <a:lnTo>
                    <a:pt x="358453" y="19906"/>
                  </a:lnTo>
                  <a:lnTo>
                    <a:pt x="403656" y="8986"/>
                  </a:lnTo>
                  <a:lnTo>
                    <a:pt x="450357" y="2281"/>
                  </a:lnTo>
                  <a:lnTo>
                    <a:pt x="498347" y="0"/>
                  </a:lnTo>
                  <a:lnTo>
                    <a:pt x="546338" y="2281"/>
                  </a:lnTo>
                  <a:lnTo>
                    <a:pt x="593039" y="8986"/>
                  </a:lnTo>
                  <a:lnTo>
                    <a:pt x="638242" y="19906"/>
                  </a:lnTo>
                  <a:lnTo>
                    <a:pt x="681736" y="34832"/>
                  </a:lnTo>
                  <a:lnTo>
                    <a:pt x="723314" y="53555"/>
                  </a:lnTo>
                  <a:lnTo>
                    <a:pt x="762766" y="75866"/>
                  </a:lnTo>
                  <a:lnTo>
                    <a:pt x="799883" y="101556"/>
                  </a:lnTo>
                  <a:lnTo>
                    <a:pt x="834457" y="130416"/>
                  </a:lnTo>
                  <a:lnTo>
                    <a:pt x="866279" y="162238"/>
                  </a:lnTo>
                  <a:lnTo>
                    <a:pt x="895139" y="196812"/>
                  </a:lnTo>
                  <a:lnTo>
                    <a:pt x="920829" y="233929"/>
                  </a:lnTo>
                  <a:lnTo>
                    <a:pt x="943140" y="273381"/>
                  </a:lnTo>
                  <a:lnTo>
                    <a:pt x="961863" y="314959"/>
                  </a:lnTo>
                  <a:lnTo>
                    <a:pt x="976789" y="358453"/>
                  </a:lnTo>
                  <a:lnTo>
                    <a:pt x="987709" y="403656"/>
                  </a:lnTo>
                  <a:lnTo>
                    <a:pt x="994414" y="450357"/>
                  </a:lnTo>
                  <a:lnTo>
                    <a:pt x="996695" y="498348"/>
                  </a:lnTo>
                  <a:lnTo>
                    <a:pt x="994414" y="546338"/>
                  </a:lnTo>
                  <a:lnTo>
                    <a:pt x="987709" y="593039"/>
                  </a:lnTo>
                  <a:lnTo>
                    <a:pt x="976789" y="638242"/>
                  </a:lnTo>
                  <a:lnTo>
                    <a:pt x="961863" y="681736"/>
                  </a:lnTo>
                  <a:lnTo>
                    <a:pt x="943140" y="723314"/>
                  </a:lnTo>
                  <a:lnTo>
                    <a:pt x="920829" y="762766"/>
                  </a:lnTo>
                  <a:lnTo>
                    <a:pt x="895139" y="799883"/>
                  </a:lnTo>
                  <a:lnTo>
                    <a:pt x="866279" y="834457"/>
                  </a:lnTo>
                  <a:lnTo>
                    <a:pt x="834457" y="866279"/>
                  </a:lnTo>
                  <a:lnTo>
                    <a:pt x="799883" y="895139"/>
                  </a:lnTo>
                  <a:lnTo>
                    <a:pt x="762766" y="920829"/>
                  </a:lnTo>
                  <a:lnTo>
                    <a:pt x="723314" y="943140"/>
                  </a:lnTo>
                  <a:lnTo>
                    <a:pt x="681736" y="961863"/>
                  </a:lnTo>
                  <a:lnTo>
                    <a:pt x="638242" y="976789"/>
                  </a:lnTo>
                  <a:lnTo>
                    <a:pt x="593039" y="987709"/>
                  </a:lnTo>
                  <a:lnTo>
                    <a:pt x="546338" y="994414"/>
                  </a:lnTo>
                  <a:lnTo>
                    <a:pt x="498347" y="996696"/>
                  </a:lnTo>
                  <a:lnTo>
                    <a:pt x="450357" y="994414"/>
                  </a:lnTo>
                  <a:lnTo>
                    <a:pt x="403656" y="987709"/>
                  </a:lnTo>
                  <a:lnTo>
                    <a:pt x="358453" y="976789"/>
                  </a:lnTo>
                  <a:lnTo>
                    <a:pt x="314959" y="961863"/>
                  </a:lnTo>
                  <a:lnTo>
                    <a:pt x="273381" y="943140"/>
                  </a:lnTo>
                  <a:lnTo>
                    <a:pt x="233929" y="920829"/>
                  </a:lnTo>
                  <a:lnTo>
                    <a:pt x="196812" y="895139"/>
                  </a:lnTo>
                  <a:lnTo>
                    <a:pt x="162238" y="866279"/>
                  </a:lnTo>
                  <a:lnTo>
                    <a:pt x="130416" y="834457"/>
                  </a:lnTo>
                  <a:lnTo>
                    <a:pt x="101556" y="799883"/>
                  </a:lnTo>
                  <a:lnTo>
                    <a:pt x="75866" y="762766"/>
                  </a:lnTo>
                  <a:lnTo>
                    <a:pt x="53555" y="723314"/>
                  </a:lnTo>
                  <a:lnTo>
                    <a:pt x="34832" y="681736"/>
                  </a:lnTo>
                  <a:lnTo>
                    <a:pt x="19906" y="638242"/>
                  </a:lnTo>
                  <a:lnTo>
                    <a:pt x="8986" y="593039"/>
                  </a:lnTo>
                  <a:lnTo>
                    <a:pt x="2281" y="546338"/>
                  </a:lnTo>
                  <a:lnTo>
                    <a:pt x="0" y="498348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6504" y="746760"/>
              <a:ext cx="548639" cy="550163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6613652" y="654253"/>
            <a:ext cx="5309870" cy="4770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40" dirty="0">
                <a:solidFill>
                  <a:srgbClr val="171717"/>
                </a:solidFill>
                <a:latin typeface="Tahoma"/>
                <a:cs typeface="Tahoma"/>
              </a:rPr>
              <a:t>криминального</a:t>
            </a:r>
            <a:r>
              <a:rPr sz="3200" spc="-1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200" spc="315" dirty="0">
                <a:solidFill>
                  <a:srgbClr val="171717"/>
                </a:solidFill>
                <a:latin typeface="Tahoma"/>
                <a:cs typeface="Tahoma"/>
              </a:rPr>
              <a:t>скама</a:t>
            </a:r>
            <a:endParaRPr sz="3200">
              <a:latin typeface="Tahoma"/>
              <a:cs typeface="Tahoma"/>
            </a:endParaRPr>
          </a:p>
          <a:p>
            <a:pPr marL="20320" marR="46990">
              <a:lnSpc>
                <a:spcPct val="90300"/>
              </a:lnSpc>
              <a:spcBef>
                <a:spcPts val="2175"/>
              </a:spcBef>
            </a:pPr>
            <a:r>
              <a:rPr sz="2000" spc="215" dirty="0">
                <a:solidFill>
                  <a:srgbClr val="171717"/>
                </a:solidFill>
                <a:latin typeface="Tahoma"/>
                <a:cs typeface="Tahoma"/>
              </a:rPr>
              <a:t>Наком</a:t>
            </a:r>
            <a:r>
              <a:rPr sz="2000" spc="185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2000" spc="145" dirty="0">
                <a:solidFill>
                  <a:srgbClr val="171717"/>
                </a:solidFill>
                <a:latin typeface="Tahoma"/>
                <a:cs typeface="Tahoma"/>
              </a:rPr>
              <a:t>г</a:t>
            </a:r>
            <a:r>
              <a:rPr sz="2000" spc="200" dirty="0">
                <a:solidFill>
                  <a:srgbClr val="171717"/>
                </a:solidFill>
                <a:latin typeface="Tahoma"/>
                <a:cs typeface="Tahoma"/>
              </a:rPr>
              <a:t>азин</a:t>
            </a:r>
            <a:r>
              <a:rPr sz="2000" spc="-1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171717"/>
                </a:solidFill>
                <a:latin typeface="Verdana"/>
                <a:cs typeface="Verdana"/>
              </a:rPr>
              <a:t>Q</a:t>
            </a:r>
            <a:r>
              <a:rPr sz="2000" spc="-145" dirty="0">
                <a:solidFill>
                  <a:srgbClr val="171717"/>
                </a:solidFill>
                <a:latin typeface="Verdana"/>
                <a:cs typeface="Verdana"/>
              </a:rPr>
              <a:t>-</a:t>
            </a:r>
            <a:r>
              <a:rPr sz="2000" dirty="0">
                <a:solidFill>
                  <a:srgbClr val="171717"/>
                </a:solidFill>
                <a:latin typeface="Verdana"/>
                <a:cs typeface="Verdana"/>
              </a:rPr>
              <a:t>la</a:t>
            </a:r>
            <a:r>
              <a:rPr sz="2000" spc="120" dirty="0">
                <a:solidFill>
                  <a:srgbClr val="171717"/>
                </a:solidFill>
                <a:latin typeface="Verdana"/>
                <a:cs typeface="Verdana"/>
              </a:rPr>
              <a:t>b</a:t>
            </a:r>
            <a:r>
              <a:rPr sz="2000" spc="-29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500" spc="160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171717"/>
                </a:solidFill>
                <a:latin typeface="Tahoma"/>
                <a:cs typeface="Tahoma"/>
              </a:rPr>
              <a:t>то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л</a:t>
            </a:r>
            <a:r>
              <a:rPr sz="1500" spc="90" dirty="0">
                <a:solidFill>
                  <a:srgbClr val="171717"/>
                </a:solidFill>
                <a:latin typeface="Tahoma"/>
                <a:cs typeface="Tahoma"/>
              </a:rPr>
              <a:t>ь</a:t>
            </a:r>
            <a:r>
              <a:rPr sz="1500" spc="120" dirty="0">
                <a:solidFill>
                  <a:srgbClr val="171717"/>
                </a:solidFill>
                <a:latin typeface="Tahoma"/>
                <a:cs typeface="Tahoma"/>
              </a:rPr>
              <a:t>к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о</a:t>
            </a:r>
            <a:r>
              <a:rPr sz="1500" spc="-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0" dirty="0">
                <a:solidFill>
                  <a:srgbClr val="171717"/>
                </a:solidFill>
                <a:latin typeface="Tahoma"/>
                <a:cs typeface="Tahoma"/>
              </a:rPr>
              <a:t>за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пу</a:t>
            </a:r>
            <a:r>
              <a:rPr sz="1500" spc="114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500" spc="100" dirty="0">
                <a:solidFill>
                  <a:srgbClr val="171717"/>
                </a:solidFill>
                <a:latin typeface="Tahoma"/>
                <a:cs typeface="Tahoma"/>
              </a:rPr>
              <a:t>тил</a:t>
            </a:r>
            <a:r>
              <a:rPr sz="15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171717"/>
                </a:solidFill>
                <a:latin typeface="Tahoma"/>
                <a:cs typeface="Tahoma"/>
              </a:rPr>
              <a:t>в  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Тёмном </a:t>
            </a:r>
            <a:r>
              <a:rPr sz="1500" spc="185" dirty="0">
                <a:solidFill>
                  <a:srgbClr val="171717"/>
                </a:solidFill>
                <a:latin typeface="Tahoma"/>
                <a:cs typeface="Tahoma"/>
              </a:rPr>
              <a:t>и </a:t>
            </a: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Дневном </a:t>
            </a:r>
            <a:r>
              <a:rPr sz="1500" spc="110" dirty="0">
                <a:solidFill>
                  <a:srgbClr val="171717"/>
                </a:solidFill>
                <a:latin typeface="Tahoma"/>
                <a:cs typeface="Tahoma"/>
              </a:rPr>
              <a:t>интернетах 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инвестиционную </a:t>
            </a:r>
            <a:r>
              <a:rPr sz="1500" spc="1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10" dirty="0">
                <a:solidFill>
                  <a:srgbClr val="171717"/>
                </a:solidFill>
                <a:latin typeface="Tahoma"/>
                <a:cs typeface="Tahoma"/>
              </a:rPr>
              <a:t>пиар</a:t>
            </a:r>
            <a:r>
              <a:rPr sz="1500" spc="110" dirty="0">
                <a:solidFill>
                  <a:srgbClr val="171717"/>
                </a:solidFill>
                <a:latin typeface="Verdana"/>
                <a:cs typeface="Verdana"/>
              </a:rPr>
              <a:t>-</a:t>
            </a:r>
            <a:r>
              <a:rPr sz="1500" spc="110" dirty="0">
                <a:solidFill>
                  <a:srgbClr val="171717"/>
                </a:solidFill>
                <a:latin typeface="Tahoma"/>
                <a:cs typeface="Tahoma"/>
              </a:rPr>
              <a:t>кампанию, 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но </a:t>
            </a:r>
            <a:r>
              <a:rPr sz="1500" spc="185" dirty="0">
                <a:solidFill>
                  <a:srgbClr val="171717"/>
                </a:solidFill>
                <a:latin typeface="Tahoma"/>
                <a:cs typeface="Tahoma"/>
              </a:rPr>
              <a:t>и 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вывел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её </a:t>
            </a:r>
            <a:r>
              <a:rPr sz="1500" spc="80" dirty="0">
                <a:solidFill>
                  <a:srgbClr val="171717"/>
                </a:solidFill>
                <a:latin typeface="Tahoma"/>
                <a:cs typeface="Tahoma"/>
              </a:rPr>
              <a:t>офлайн,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купив 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билборды </a:t>
            </a:r>
            <a:r>
              <a:rPr sz="1500" spc="120" dirty="0">
                <a:solidFill>
                  <a:srgbClr val="171717"/>
                </a:solidFill>
                <a:latin typeface="Tahoma"/>
                <a:cs typeface="Tahoma"/>
              </a:rPr>
              <a:t>вдоль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МКАД. </a:t>
            </a:r>
            <a:r>
              <a:rPr sz="1500" spc="114" dirty="0">
                <a:solidFill>
                  <a:srgbClr val="171717"/>
                </a:solidFill>
                <a:latin typeface="Tahoma"/>
                <a:cs typeface="Tahoma"/>
              </a:rPr>
              <a:t>Предполагалось, </a:t>
            </a:r>
            <a:r>
              <a:rPr sz="1500" spc="75" dirty="0">
                <a:solidFill>
                  <a:srgbClr val="171717"/>
                </a:solidFill>
                <a:latin typeface="Tahoma"/>
                <a:cs typeface="Tahoma"/>
              </a:rPr>
              <a:t>что </a:t>
            </a:r>
            <a:r>
              <a:rPr sz="1500" spc="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внимание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теневых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инвесторов 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привлекут 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специфические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20" dirty="0">
                <a:solidFill>
                  <a:srgbClr val="171717"/>
                </a:solidFill>
                <a:latin typeface="Tahoma"/>
                <a:cs typeface="Tahoma"/>
              </a:rPr>
              <a:t>маркеры,</a:t>
            </a:r>
            <a:r>
              <a:rPr sz="1500" spc="-11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понятные</a:t>
            </a:r>
            <a:r>
              <a:rPr sz="15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только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171717"/>
                </a:solidFill>
                <a:latin typeface="Tahoma"/>
                <a:cs typeface="Tahoma"/>
              </a:rPr>
              <a:t>«своим», </a:t>
            </a:r>
            <a:r>
              <a:rPr sz="1500" spc="-4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45" dirty="0">
                <a:solidFill>
                  <a:srgbClr val="171717"/>
                </a:solidFill>
                <a:latin typeface="Tahoma"/>
                <a:cs typeface="Tahoma"/>
              </a:rPr>
              <a:t>денежный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интерес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вызовут</a:t>
            </a:r>
            <a:r>
              <a:rPr sz="1500" spc="-10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удаль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85" dirty="0">
                <a:solidFill>
                  <a:srgbClr val="171717"/>
                </a:solidFill>
                <a:latin typeface="Tahoma"/>
                <a:cs typeface="Tahoma"/>
              </a:rPr>
              <a:t>и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масштаб</a:t>
            </a:r>
            <a:endParaRPr sz="1500">
              <a:latin typeface="Tahoma"/>
              <a:cs typeface="Tahoma"/>
            </a:endParaRPr>
          </a:p>
          <a:p>
            <a:pPr marL="1212850" marR="5080" indent="-401320" algn="r">
              <a:lnSpc>
                <a:spcPct val="90300"/>
              </a:lnSpc>
              <a:spcBef>
                <a:spcPts val="1255"/>
              </a:spcBef>
            </a:pPr>
            <a:r>
              <a:rPr sz="1800" spc="225" dirty="0">
                <a:solidFill>
                  <a:srgbClr val="171717"/>
                </a:solidFill>
                <a:latin typeface="Tahoma"/>
                <a:cs typeface="Tahoma"/>
              </a:rPr>
              <a:t>Фин</a:t>
            </a:r>
            <a:r>
              <a:rPr sz="1800" spc="180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1800" spc="150" dirty="0">
                <a:solidFill>
                  <a:srgbClr val="171717"/>
                </a:solidFill>
                <a:latin typeface="Tahoma"/>
                <a:cs typeface="Tahoma"/>
              </a:rPr>
              <a:t>л</a:t>
            </a:r>
            <a:r>
              <a:rPr sz="18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171717"/>
                </a:solidFill>
                <a:latin typeface="Tahoma"/>
                <a:cs typeface="Tahoma"/>
              </a:rPr>
              <a:t>криминал</a:t>
            </a:r>
            <a:r>
              <a:rPr sz="1800" spc="170" dirty="0">
                <a:solidFill>
                  <a:srgbClr val="171717"/>
                </a:solidFill>
                <a:latin typeface="Tahoma"/>
                <a:cs typeface="Tahoma"/>
              </a:rPr>
              <a:t>ь</a:t>
            </a:r>
            <a:r>
              <a:rPr sz="1800" spc="204" dirty="0">
                <a:solidFill>
                  <a:srgbClr val="171717"/>
                </a:solidFill>
                <a:latin typeface="Tahoma"/>
                <a:cs typeface="Tahoma"/>
              </a:rPr>
              <a:t>ной</a:t>
            </a:r>
            <a:r>
              <a:rPr sz="18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171717"/>
                </a:solidFill>
                <a:latin typeface="Tahoma"/>
                <a:cs typeface="Tahoma"/>
              </a:rPr>
              <a:t>п</a:t>
            </a:r>
            <a:r>
              <a:rPr sz="1800" spc="200" dirty="0">
                <a:solidFill>
                  <a:srgbClr val="171717"/>
                </a:solidFill>
                <a:latin typeface="Tahoma"/>
                <a:cs typeface="Tahoma"/>
              </a:rPr>
              <a:t>ир</a:t>
            </a:r>
            <a:r>
              <a:rPr sz="1800" spc="175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1800" spc="240" dirty="0">
                <a:solidFill>
                  <a:srgbClr val="171717"/>
                </a:solidFill>
                <a:latin typeface="Tahoma"/>
                <a:cs typeface="Tahoma"/>
              </a:rPr>
              <a:t>ми</a:t>
            </a:r>
            <a:r>
              <a:rPr sz="1800" spc="229" dirty="0">
                <a:solidFill>
                  <a:srgbClr val="171717"/>
                </a:solidFill>
                <a:latin typeface="Tahoma"/>
                <a:cs typeface="Tahoma"/>
              </a:rPr>
              <a:t>д</a:t>
            </a:r>
            <a:r>
              <a:rPr sz="1800" spc="204" dirty="0">
                <a:solidFill>
                  <a:srgbClr val="171717"/>
                </a:solidFill>
                <a:latin typeface="Tahoma"/>
                <a:cs typeface="Tahoma"/>
              </a:rPr>
              <a:t>ы</a:t>
            </a:r>
            <a:r>
              <a:rPr sz="1800" spc="-13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б</a:t>
            </a: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ы</a:t>
            </a:r>
            <a:r>
              <a:rPr sz="1500" spc="80" dirty="0">
                <a:solidFill>
                  <a:srgbClr val="171717"/>
                </a:solidFill>
                <a:latin typeface="Tahoma"/>
                <a:cs typeface="Tahoma"/>
              </a:rPr>
              <a:t>л  </a:t>
            </a:r>
            <a:r>
              <a:rPr sz="1500" spc="110" dirty="0">
                <a:solidFill>
                  <a:srgbClr val="171717"/>
                </a:solidFill>
                <a:latin typeface="Tahoma"/>
                <a:cs typeface="Tahoma"/>
              </a:rPr>
              <a:t>зак</a:t>
            </a:r>
            <a:r>
              <a:rPr sz="1500" spc="165" dirty="0">
                <a:solidFill>
                  <a:srgbClr val="171717"/>
                </a:solidFill>
                <a:latin typeface="Tahoma"/>
                <a:cs typeface="Tahoma"/>
              </a:rPr>
              <a:t>ономере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-215" dirty="0">
                <a:solidFill>
                  <a:srgbClr val="171717"/>
                </a:solidFill>
                <a:latin typeface="Tahoma"/>
                <a:cs typeface="Tahoma"/>
              </a:rPr>
              <a:t>:</a:t>
            </a:r>
            <a:r>
              <a:rPr sz="1500" spc="-1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171717"/>
                </a:solidFill>
                <a:latin typeface="Tahoma"/>
                <a:cs typeface="Tahoma"/>
              </a:rPr>
              <a:t>аф</a:t>
            </a:r>
            <a:r>
              <a:rPr sz="1500" spc="6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190" dirty="0">
                <a:solidFill>
                  <a:srgbClr val="171717"/>
                </a:solidFill>
                <a:latin typeface="Tahoma"/>
                <a:cs typeface="Tahoma"/>
              </a:rPr>
              <a:t>ри</a:t>
            </a:r>
            <a:r>
              <a:rPr sz="1500" spc="145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500" spc="75" dirty="0">
                <a:solidFill>
                  <a:srgbClr val="171717"/>
                </a:solidFill>
                <a:latin typeface="Tahoma"/>
                <a:cs typeface="Tahoma"/>
              </a:rPr>
              <a:t>ты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60" dirty="0">
                <a:solidFill>
                  <a:srgbClr val="171717"/>
                </a:solidFill>
                <a:latin typeface="Tahoma"/>
                <a:cs typeface="Tahoma"/>
              </a:rPr>
              <a:t>п</a:t>
            </a:r>
            <a:r>
              <a:rPr sz="1500" spc="170" dirty="0">
                <a:solidFill>
                  <a:srgbClr val="171717"/>
                </a:solidFill>
                <a:latin typeface="Tahoma"/>
                <a:cs typeface="Tahoma"/>
              </a:rPr>
              <a:t>ро</a:t>
            </a:r>
            <a:r>
              <a:rPr sz="1500" spc="160" dirty="0">
                <a:solidFill>
                  <a:srgbClr val="171717"/>
                </a:solidFill>
                <a:latin typeface="Tahoma"/>
                <a:cs typeface="Tahoma"/>
              </a:rPr>
              <a:t>п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али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70" dirty="0">
                <a:solidFill>
                  <a:srgbClr val="171717"/>
                </a:solidFill>
                <a:latin typeface="Tahoma"/>
                <a:cs typeface="Tahoma"/>
              </a:rPr>
              <a:t>вм</a:t>
            </a:r>
            <a:r>
              <a:rPr sz="1500" spc="14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500" spc="60" dirty="0">
                <a:solidFill>
                  <a:srgbClr val="171717"/>
                </a:solidFill>
                <a:latin typeface="Tahoma"/>
                <a:cs typeface="Tahoma"/>
              </a:rPr>
              <a:t>те  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5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деньгами,</a:t>
            </a:r>
            <a:r>
              <a:rPr sz="15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40" dirty="0">
                <a:solidFill>
                  <a:srgbClr val="171717"/>
                </a:solidFill>
                <a:latin typeface="Tahoma"/>
                <a:cs typeface="Tahoma"/>
              </a:rPr>
              <a:t>кредиторы</a:t>
            </a:r>
            <a:r>
              <a:rPr sz="1500" spc="-10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1500" spc="-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своём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14" dirty="0">
                <a:solidFill>
                  <a:srgbClr val="171717"/>
                </a:solidFill>
                <a:latin typeface="Tahoma"/>
                <a:cs typeface="Tahoma"/>
              </a:rPr>
              <a:t>опыте </a:t>
            </a:r>
            <a:r>
              <a:rPr sz="1500" spc="-4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уб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д</a:t>
            </a:r>
            <a:r>
              <a:rPr sz="1500" spc="165" dirty="0">
                <a:solidFill>
                  <a:srgbClr val="171717"/>
                </a:solidFill>
                <a:latin typeface="Tahoma"/>
                <a:cs typeface="Tahoma"/>
              </a:rPr>
              <a:t>или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500" spc="85" dirty="0">
                <a:solidFill>
                  <a:srgbClr val="171717"/>
                </a:solidFill>
                <a:latin typeface="Tahoma"/>
                <a:cs typeface="Tahoma"/>
              </a:rPr>
              <a:t>ь</a:t>
            </a:r>
            <a:r>
              <a:rPr sz="1500" spc="-140" dirty="0">
                <a:solidFill>
                  <a:srgbClr val="171717"/>
                </a:solidFill>
                <a:latin typeface="Tahoma"/>
                <a:cs typeface="Tahoma"/>
              </a:rPr>
              <a:t>,</a:t>
            </a:r>
            <a:r>
              <a:rPr sz="15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171717"/>
                </a:solidFill>
                <a:latin typeface="Tahoma"/>
                <a:cs typeface="Tahoma"/>
              </a:rPr>
              <a:t>что</a:t>
            </a:r>
            <a:r>
              <a:rPr sz="15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-65" dirty="0">
                <a:solidFill>
                  <a:srgbClr val="171717"/>
                </a:solidFill>
                <a:latin typeface="Verdana"/>
                <a:cs typeface="Verdana"/>
              </a:rPr>
              <a:t>T</a:t>
            </a:r>
            <a:r>
              <a:rPr sz="1500" spc="-5" dirty="0">
                <a:solidFill>
                  <a:srgbClr val="171717"/>
                </a:solidFill>
                <a:latin typeface="Verdana"/>
                <a:cs typeface="Verdana"/>
              </a:rPr>
              <a:t>or</a:t>
            </a:r>
            <a:r>
              <a:rPr sz="1500" spc="-14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500" spc="160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171717"/>
                </a:solidFill>
                <a:latin typeface="Tahoma"/>
                <a:cs typeface="Tahoma"/>
              </a:rPr>
              <a:t>то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л</a:t>
            </a:r>
            <a:r>
              <a:rPr sz="1500" spc="90" dirty="0">
                <a:solidFill>
                  <a:srgbClr val="171717"/>
                </a:solidFill>
                <a:latin typeface="Tahoma"/>
                <a:cs typeface="Tahoma"/>
              </a:rPr>
              <a:t>ь</a:t>
            </a:r>
            <a:r>
              <a:rPr sz="1500" spc="120" dirty="0">
                <a:solidFill>
                  <a:srgbClr val="171717"/>
                </a:solidFill>
                <a:latin typeface="Tahoma"/>
                <a:cs typeface="Tahoma"/>
              </a:rPr>
              <a:t>к</a:t>
            </a:r>
            <a:r>
              <a:rPr sz="1500" spc="100" dirty="0">
                <a:solidFill>
                  <a:srgbClr val="171717"/>
                </a:solidFill>
                <a:latin typeface="Tahoma"/>
                <a:cs typeface="Tahoma"/>
              </a:rPr>
              <a:t>о  </a:t>
            </a:r>
            <a:r>
              <a:rPr sz="1500" spc="105" dirty="0">
                <a:solidFill>
                  <a:srgbClr val="171717"/>
                </a:solidFill>
                <a:latin typeface="Tahoma"/>
                <a:cs typeface="Tahoma"/>
              </a:rPr>
              <a:t>эффективно</a:t>
            </a:r>
            <a:r>
              <a:rPr sz="15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14" dirty="0">
                <a:solidFill>
                  <a:srgbClr val="171717"/>
                </a:solidFill>
                <a:latin typeface="Tahoma"/>
                <a:cs typeface="Tahoma"/>
              </a:rPr>
              <a:t>анонимизирует</a:t>
            </a:r>
            <a:r>
              <a:rPr sz="1500" spc="114" dirty="0">
                <a:solidFill>
                  <a:srgbClr val="171717"/>
                </a:solidFill>
                <a:latin typeface="Verdana"/>
                <a:cs typeface="Verdana"/>
              </a:rPr>
              <a:t>,</a:t>
            </a:r>
            <a:endParaRPr sz="1500">
              <a:latin typeface="Verdana"/>
              <a:cs typeface="Verdana"/>
            </a:endParaRPr>
          </a:p>
          <a:p>
            <a:pPr marL="3206750" marR="5715" indent="-403860" algn="r">
              <a:lnSpc>
                <a:spcPts val="1620"/>
              </a:lnSpc>
              <a:spcBef>
                <a:spcPts val="25"/>
              </a:spcBef>
            </a:pP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но</a:t>
            </a:r>
            <a:r>
              <a:rPr sz="1500" spc="-10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85" dirty="0">
                <a:solidFill>
                  <a:srgbClr val="171717"/>
                </a:solidFill>
                <a:latin typeface="Tahoma"/>
                <a:cs typeface="Tahoma"/>
              </a:rPr>
              <a:t>и</a:t>
            </a:r>
            <a:r>
              <a:rPr sz="1500" spc="-10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00" dirty="0">
                <a:solidFill>
                  <a:srgbClr val="171717"/>
                </a:solidFill>
                <a:latin typeface="Tahoma"/>
                <a:cs typeface="Tahoma"/>
              </a:rPr>
              <a:t>делает</a:t>
            </a:r>
            <a:r>
              <a:rPr sz="15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171717"/>
                </a:solidFill>
                <a:latin typeface="Tahoma"/>
                <a:cs typeface="Tahoma"/>
              </a:rPr>
              <a:t>практически </a:t>
            </a:r>
            <a:r>
              <a:rPr sz="1500" spc="-4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60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евоз</a:t>
            </a:r>
            <a:r>
              <a:rPr sz="1500" spc="195" dirty="0">
                <a:solidFill>
                  <a:srgbClr val="171717"/>
                </a:solidFill>
                <a:latin typeface="Tahoma"/>
                <a:cs typeface="Tahoma"/>
              </a:rPr>
              <a:t>м</a:t>
            </a:r>
            <a:r>
              <a:rPr sz="1500" spc="170" dirty="0">
                <a:solidFill>
                  <a:srgbClr val="171717"/>
                </a:solidFill>
                <a:latin typeface="Tahoma"/>
                <a:cs typeface="Tahoma"/>
              </a:rPr>
              <a:t>о</a:t>
            </a:r>
            <a:r>
              <a:rPr sz="1500" spc="175" dirty="0">
                <a:solidFill>
                  <a:srgbClr val="171717"/>
                </a:solidFill>
                <a:latin typeface="Tahoma"/>
                <a:cs typeface="Tahoma"/>
              </a:rPr>
              <a:t>ж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180" dirty="0">
                <a:solidFill>
                  <a:srgbClr val="171717"/>
                </a:solidFill>
                <a:latin typeface="Tahoma"/>
                <a:cs typeface="Tahoma"/>
              </a:rPr>
              <a:t>ым</a:t>
            </a:r>
            <a:r>
              <a:rPr sz="1500" spc="-10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поиск  </a:t>
            </a:r>
            <a:r>
              <a:rPr sz="1500" spc="95" dirty="0">
                <a:solidFill>
                  <a:srgbClr val="171717"/>
                </a:solidFill>
                <a:latin typeface="Tahoma"/>
                <a:cs typeface="Tahoma"/>
              </a:rPr>
              <a:t>людей,</a:t>
            </a:r>
            <a:r>
              <a:rPr sz="1500" spc="-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125" dirty="0">
                <a:solidFill>
                  <a:srgbClr val="171717"/>
                </a:solidFill>
                <a:latin typeface="Tahoma"/>
                <a:cs typeface="Tahoma"/>
              </a:rPr>
              <a:t>которые</a:t>
            </a:r>
            <a:endParaRPr sz="1500">
              <a:latin typeface="Tahoma"/>
              <a:cs typeface="Tahoma"/>
            </a:endParaRPr>
          </a:p>
          <a:p>
            <a:pPr marL="4415790" marR="5080" indent="25400" algn="r">
              <a:lnSpc>
                <a:spcPts val="1620"/>
              </a:lnSpc>
            </a:pP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н</a:t>
            </a:r>
            <a:r>
              <a:rPr sz="1500" spc="135" dirty="0">
                <a:solidFill>
                  <a:srgbClr val="171717"/>
                </a:solidFill>
                <a:latin typeface="Tahoma"/>
                <a:cs typeface="Tahoma"/>
              </a:rPr>
              <a:t>е</a:t>
            </a:r>
            <a:r>
              <a:rPr sz="15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25" dirty="0">
                <a:solidFill>
                  <a:srgbClr val="171717"/>
                </a:solidFill>
                <a:latin typeface="Tahoma"/>
                <a:cs typeface="Tahoma"/>
              </a:rPr>
              <a:t>хотят,  </a:t>
            </a:r>
            <a:r>
              <a:rPr sz="1500" spc="75" dirty="0">
                <a:solidFill>
                  <a:srgbClr val="171717"/>
                </a:solidFill>
                <a:latin typeface="Tahoma"/>
                <a:cs typeface="Tahoma"/>
              </a:rPr>
              <a:t>что</a:t>
            </a:r>
            <a:r>
              <a:rPr sz="1500" spc="150" dirty="0">
                <a:solidFill>
                  <a:srgbClr val="171717"/>
                </a:solidFill>
                <a:latin typeface="Tahoma"/>
                <a:cs typeface="Tahoma"/>
              </a:rPr>
              <a:t>бы</a:t>
            </a:r>
            <a:r>
              <a:rPr sz="15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171717"/>
                </a:solidFill>
                <a:latin typeface="Tahoma"/>
                <a:cs typeface="Tahoma"/>
              </a:rPr>
              <a:t>их  </a:t>
            </a:r>
            <a:r>
              <a:rPr sz="1500" spc="155" dirty="0">
                <a:solidFill>
                  <a:srgbClr val="171717"/>
                </a:solidFill>
                <a:latin typeface="Tahoma"/>
                <a:cs typeface="Tahoma"/>
              </a:rPr>
              <a:t>нашли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641328" y="6381699"/>
            <a:ext cx="143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5" dirty="0"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896" y="308559"/>
            <a:ext cx="2360930" cy="207454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755"/>
              </a:spcBef>
            </a:pPr>
            <a:r>
              <a:rPr sz="4800" spc="360" dirty="0"/>
              <a:t>Что </a:t>
            </a:r>
            <a:r>
              <a:rPr sz="4800" spc="365" dirty="0"/>
              <a:t> </a:t>
            </a:r>
            <a:r>
              <a:rPr sz="4800" spc="455" dirty="0"/>
              <a:t>здесь </a:t>
            </a:r>
            <a:r>
              <a:rPr sz="4800" spc="459" dirty="0"/>
              <a:t> </a:t>
            </a:r>
            <a:r>
              <a:rPr sz="4800" spc="525" dirty="0"/>
              <a:t>не</a:t>
            </a:r>
            <a:r>
              <a:rPr sz="4800" spc="-295" dirty="0"/>
              <a:t> </a:t>
            </a:r>
            <a:r>
              <a:rPr sz="4800" spc="345" dirty="0"/>
              <a:t>так?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1658092" y="6381699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43270" cy="6858000"/>
          </a:xfrm>
          <a:custGeom>
            <a:avLst/>
            <a:gdLst/>
            <a:ahLst/>
            <a:cxnLst/>
            <a:rect l="l" t="t" r="r" b="b"/>
            <a:pathLst>
              <a:path w="5843270" h="6858000">
                <a:moveTo>
                  <a:pt x="5169160" y="0"/>
                </a:moveTo>
                <a:lnTo>
                  <a:pt x="0" y="0"/>
                </a:lnTo>
                <a:lnTo>
                  <a:pt x="0" y="6857995"/>
                </a:lnTo>
                <a:lnTo>
                  <a:pt x="4309201" y="6857995"/>
                </a:lnTo>
                <a:lnTo>
                  <a:pt x="4334679" y="6828977"/>
                </a:lnTo>
                <a:lnTo>
                  <a:pt x="4365514" y="6793310"/>
                </a:lnTo>
                <a:lnTo>
                  <a:pt x="4396080" y="6757406"/>
                </a:lnTo>
                <a:lnTo>
                  <a:pt x="4426374" y="6721264"/>
                </a:lnTo>
                <a:lnTo>
                  <a:pt x="4456395" y="6684887"/>
                </a:lnTo>
                <a:lnTo>
                  <a:pt x="4486141" y="6648277"/>
                </a:lnTo>
                <a:lnTo>
                  <a:pt x="4515610" y="6611434"/>
                </a:lnTo>
                <a:lnTo>
                  <a:pt x="4544802" y="6574361"/>
                </a:lnTo>
                <a:lnTo>
                  <a:pt x="4573714" y="6537059"/>
                </a:lnTo>
                <a:lnTo>
                  <a:pt x="4602345" y="6499529"/>
                </a:lnTo>
                <a:lnTo>
                  <a:pt x="4630694" y="6461774"/>
                </a:lnTo>
                <a:lnTo>
                  <a:pt x="4658758" y="6423794"/>
                </a:lnTo>
                <a:lnTo>
                  <a:pt x="4686536" y="6385592"/>
                </a:lnTo>
                <a:lnTo>
                  <a:pt x="4714027" y="6347169"/>
                </a:lnTo>
                <a:lnTo>
                  <a:pt x="4741229" y="6308526"/>
                </a:lnTo>
                <a:lnTo>
                  <a:pt x="4768140" y="6269665"/>
                </a:lnTo>
                <a:lnTo>
                  <a:pt x="4794759" y="6230588"/>
                </a:lnTo>
                <a:lnTo>
                  <a:pt x="4821085" y="6191296"/>
                </a:lnTo>
                <a:lnTo>
                  <a:pt x="4847115" y="6151791"/>
                </a:lnTo>
                <a:lnTo>
                  <a:pt x="4872848" y="6112075"/>
                </a:lnTo>
                <a:lnTo>
                  <a:pt x="4898283" y="6072148"/>
                </a:lnTo>
                <a:lnTo>
                  <a:pt x="4923418" y="6032013"/>
                </a:lnTo>
                <a:lnTo>
                  <a:pt x="4948251" y="5991671"/>
                </a:lnTo>
                <a:lnTo>
                  <a:pt x="4972781" y="5951124"/>
                </a:lnTo>
                <a:lnTo>
                  <a:pt x="4997006" y="5910374"/>
                </a:lnTo>
                <a:lnTo>
                  <a:pt x="5020925" y="5869421"/>
                </a:lnTo>
                <a:lnTo>
                  <a:pt x="5044536" y="5828267"/>
                </a:lnTo>
                <a:lnTo>
                  <a:pt x="5067837" y="5786915"/>
                </a:lnTo>
                <a:lnTo>
                  <a:pt x="5090827" y="5745365"/>
                </a:lnTo>
                <a:lnTo>
                  <a:pt x="5113504" y="5703619"/>
                </a:lnTo>
                <a:lnTo>
                  <a:pt x="5135868" y="5661680"/>
                </a:lnTo>
                <a:lnTo>
                  <a:pt x="5157915" y="5619547"/>
                </a:lnTo>
                <a:lnTo>
                  <a:pt x="5179645" y="5577224"/>
                </a:lnTo>
                <a:lnTo>
                  <a:pt x="5201056" y="5534711"/>
                </a:lnTo>
                <a:lnTo>
                  <a:pt x="5222146" y="5492010"/>
                </a:lnTo>
                <a:lnTo>
                  <a:pt x="5242914" y="5449123"/>
                </a:lnTo>
                <a:lnTo>
                  <a:pt x="5263359" y="5406051"/>
                </a:lnTo>
                <a:lnTo>
                  <a:pt x="5283478" y="5362796"/>
                </a:lnTo>
                <a:lnTo>
                  <a:pt x="5303270" y="5319359"/>
                </a:lnTo>
                <a:lnTo>
                  <a:pt x="5322734" y="5275743"/>
                </a:lnTo>
                <a:lnTo>
                  <a:pt x="5341867" y="5231948"/>
                </a:lnTo>
                <a:lnTo>
                  <a:pt x="5360669" y="5187976"/>
                </a:lnTo>
                <a:lnTo>
                  <a:pt x="5379138" y="5143829"/>
                </a:lnTo>
                <a:lnTo>
                  <a:pt x="5397272" y="5099508"/>
                </a:lnTo>
                <a:lnTo>
                  <a:pt x="5415070" y="5055015"/>
                </a:lnTo>
                <a:lnTo>
                  <a:pt x="5432530" y="5010352"/>
                </a:lnTo>
                <a:lnTo>
                  <a:pt x="5449650" y="4965519"/>
                </a:lnTo>
                <a:lnTo>
                  <a:pt x="5466429" y="4920520"/>
                </a:lnTo>
                <a:lnTo>
                  <a:pt x="5482865" y="4875354"/>
                </a:lnTo>
                <a:lnTo>
                  <a:pt x="5498957" y="4830024"/>
                </a:lnTo>
                <a:lnTo>
                  <a:pt x="5514703" y="4784532"/>
                </a:lnTo>
                <a:lnTo>
                  <a:pt x="5530102" y="4738879"/>
                </a:lnTo>
                <a:lnTo>
                  <a:pt x="5545151" y="4693066"/>
                </a:lnTo>
                <a:lnTo>
                  <a:pt x="5559850" y="4647095"/>
                </a:lnTo>
                <a:lnTo>
                  <a:pt x="5574197" y="4600968"/>
                </a:lnTo>
                <a:lnTo>
                  <a:pt x="5588191" y="4554686"/>
                </a:lnTo>
                <a:lnTo>
                  <a:pt x="5601828" y="4508252"/>
                </a:lnTo>
                <a:lnTo>
                  <a:pt x="5615109" y="4461665"/>
                </a:lnTo>
                <a:lnTo>
                  <a:pt x="5628032" y="4414929"/>
                </a:lnTo>
                <a:lnTo>
                  <a:pt x="5640594" y="4368044"/>
                </a:lnTo>
                <a:lnTo>
                  <a:pt x="5652795" y="4321012"/>
                </a:lnTo>
                <a:lnTo>
                  <a:pt x="5664632" y="4273835"/>
                </a:lnTo>
                <a:lnTo>
                  <a:pt x="5676105" y="4226515"/>
                </a:lnTo>
                <a:lnTo>
                  <a:pt x="5687211" y="4179052"/>
                </a:lnTo>
                <a:lnTo>
                  <a:pt x="5697949" y="4131449"/>
                </a:lnTo>
                <a:lnTo>
                  <a:pt x="5708318" y="4083707"/>
                </a:lnTo>
                <a:lnTo>
                  <a:pt x="5718315" y="4035828"/>
                </a:lnTo>
                <a:lnTo>
                  <a:pt x="5727940" y="3987812"/>
                </a:lnTo>
                <a:lnTo>
                  <a:pt x="5737191" y="3939663"/>
                </a:lnTo>
                <a:lnTo>
                  <a:pt x="5746065" y="3891381"/>
                </a:lnTo>
                <a:lnTo>
                  <a:pt x="5754563" y="3842968"/>
                </a:lnTo>
                <a:lnTo>
                  <a:pt x="5762681" y="3794426"/>
                </a:lnTo>
                <a:lnTo>
                  <a:pt x="5770418" y="3745755"/>
                </a:lnTo>
                <a:lnTo>
                  <a:pt x="5777774" y="3696959"/>
                </a:lnTo>
                <a:lnTo>
                  <a:pt x="5784745" y="3648037"/>
                </a:lnTo>
                <a:lnTo>
                  <a:pt x="5791332" y="3598993"/>
                </a:lnTo>
                <a:lnTo>
                  <a:pt x="5797531" y="3549827"/>
                </a:lnTo>
                <a:lnTo>
                  <a:pt x="5803342" y="3500541"/>
                </a:lnTo>
                <a:lnTo>
                  <a:pt x="5808763" y="3451137"/>
                </a:lnTo>
                <a:lnTo>
                  <a:pt x="5813792" y="3401616"/>
                </a:lnTo>
                <a:lnTo>
                  <a:pt x="5818428" y="3351979"/>
                </a:lnTo>
                <a:lnTo>
                  <a:pt x="5822669" y="3302229"/>
                </a:lnTo>
                <a:lnTo>
                  <a:pt x="5826513" y="3252367"/>
                </a:lnTo>
                <a:lnTo>
                  <a:pt x="5829960" y="3202394"/>
                </a:lnTo>
                <a:lnTo>
                  <a:pt x="5833007" y="3152313"/>
                </a:lnTo>
                <a:lnTo>
                  <a:pt x="5835653" y="3102124"/>
                </a:lnTo>
                <a:lnTo>
                  <a:pt x="5837896" y="3051830"/>
                </a:lnTo>
                <a:lnTo>
                  <a:pt x="5839735" y="3001431"/>
                </a:lnTo>
                <a:lnTo>
                  <a:pt x="5841168" y="2950929"/>
                </a:lnTo>
                <a:lnTo>
                  <a:pt x="5842193" y="2900327"/>
                </a:lnTo>
                <a:lnTo>
                  <a:pt x="5842810" y="2849625"/>
                </a:lnTo>
                <a:lnTo>
                  <a:pt x="5843016" y="2798826"/>
                </a:lnTo>
                <a:lnTo>
                  <a:pt x="5842810" y="2748026"/>
                </a:lnTo>
                <a:lnTo>
                  <a:pt x="5842193" y="2697324"/>
                </a:lnTo>
                <a:lnTo>
                  <a:pt x="5841168" y="2646721"/>
                </a:lnTo>
                <a:lnTo>
                  <a:pt x="5839735" y="2596220"/>
                </a:lnTo>
                <a:lnTo>
                  <a:pt x="5837896" y="2545821"/>
                </a:lnTo>
                <a:lnTo>
                  <a:pt x="5835653" y="2495526"/>
                </a:lnTo>
                <a:lnTo>
                  <a:pt x="5833007" y="2445337"/>
                </a:lnTo>
                <a:lnTo>
                  <a:pt x="5829960" y="2395255"/>
                </a:lnTo>
                <a:lnTo>
                  <a:pt x="5826513" y="2345282"/>
                </a:lnTo>
                <a:lnTo>
                  <a:pt x="5822669" y="2295420"/>
                </a:lnTo>
                <a:lnTo>
                  <a:pt x="5818428" y="2245670"/>
                </a:lnTo>
                <a:lnTo>
                  <a:pt x="5813792" y="2196033"/>
                </a:lnTo>
                <a:lnTo>
                  <a:pt x="5808763" y="2146512"/>
                </a:lnTo>
                <a:lnTo>
                  <a:pt x="5803342" y="2097108"/>
                </a:lnTo>
                <a:lnTo>
                  <a:pt x="5797531" y="2047821"/>
                </a:lnTo>
                <a:lnTo>
                  <a:pt x="5791332" y="1998655"/>
                </a:lnTo>
                <a:lnTo>
                  <a:pt x="5784745" y="1949611"/>
                </a:lnTo>
                <a:lnTo>
                  <a:pt x="5777774" y="1900689"/>
                </a:lnTo>
                <a:lnTo>
                  <a:pt x="5770418" y="1851893"/>
                </a:lnTo>
                <a:lnTo>
                  <a:pt x="5762681" y="1803222"/>
                </a:lnTo>
                <a:lnTo>
                  <a:pt x="5754563" y="1754680"/>
                </a:lnTo>
                <a:lnTo>
                  <a:pt x="5746065" y="1706267"/>
                </a:lnTo>
                <a:lnTo>
                  <a:pt x="5737191" y="1657984"/>
                </a:lnTo>
                <a:lnTo>
                  <a:pt x="5727940" y="1609835"/>
                </a:lnTo>
                <a:lnTo>
                  <a:pt x="5718315" y="1561820"/>
                </a:lnTo>
                <a:lnTo>
                  <a:pt x="5708318" y="1513940"/>
                </a:lnTo>
                <a:lnTo>
                  <a:pt x="5697949" y="1466198"/>
                </a:lnTo>
                <a:lnTo>
                  <a:pt x="5687211" y="1418595"/>
                </a:lnTo>
                <a:lnTo>
                  <a:pt x="5676105" y="1371132"/>
                </a:lnTo>
                <a:lnTo>
                  <a:pt x="5664632" y="1323811"/>
                </a:lnTo>
                <a:lnTo>
                  <a:pt x="5652795" y="1276634"/>
                </a:lnTo>
                <a:lnTo>
                  <a:pt x="5640594" y="1229603"/>
                </a:lnTo>
                <a:lnTo>
                  <a:pt x="5628032" y="1182718"/>
                </a:lnTo>
                <a:lnTo>
                  <a:pt x="5615109" y="1135981"/>
                </a:lnTo>
                <a:lnTo>
                  <a:pt x="5601828" y="1089395"/>
                </a:lnTo>
                <a:lnTo>
                  <a:pt x="5588191" y="1042960"/>
                </a:lnTo>
                <a:lnTo>
                  <a:pt x="5574197" y="996678"/>
                </a:lnTo>
                <a:lnTo>
                  <a:pt x="5559850" y="950551"/>
                </a:lnTo>
                <a:lnTo>
                  <a:pt x="5545151" y="904580"/>
                </a:lnTo>
                <a:lnTo>
                  <a:pt x="5530102" y="858767"/>
                </a:lnTo>
                <a:lnTo>
                  <a:pt x="5514703" y="813114"/>
                </a:lnTo>
                <a:lnTo>
                  <a:pt x="5498957" y="767622"/>
                </a:lnTo>
                <a:lnTo>
                  <a:pt x="5482865" y="722292"/>
                </a:lnTo>
                <a:lnTo>
                  <a:pt x="5466429" y="677126"/>
                </a:lnTo>
                <a:lnTo>
                  <a:pt x="5449650" y="632127"/>
                </a:lnTo>
                <a:lnTo>
                  <a:pt x="5432530" y="587294"/>
                </a:lnTo>
                <a:lnTo>
                  <a:pt x="5415070" y="542631"/>
                </a:lnTo>
                <a:lnTo>
                  <a:pt x="5397272" y="498138"/>
                </a:lnTo>
                <a:lnTo>
                  <a:pt x="5379138" y="453817"/>
                </a:lnTo>
                <a:lnTo>
                  <a:pt x="5360669" y="409670"/>
                </a:lnTo>
                <a:lnTo>
                  <a:pt x="5341867" y="365698"/>
                </a:lnTo>
                <a:lnTo>
                  <a:pt x="5322734" y="321903"/>
                </a:lnTo>
                <a:lnTo>
                  <a:pt x="5303270" y="278286"/>
                </a:lnTo>
                <a:lnTo>
                  <a:pt x="5283478" y="234850"/>
                </a:lnTo>
                <a:lnTo>
                  <a:pt x="5263359" y="191594"/>
                </a:lnTo>
                <a:lnTo>
                  <a:pt x="5242914" y="148523"/>
                </a:lnTo>
                <a:lnTo>
                  <a:pt x="5222146" y="105635"/>
                </a:lnTo>
                <a:lnTo>
                  <a:pt x="5201056" y="62935"/>
                </a:lnTo>
                <a:lnTo>
                  <a:pt x="5179645" y="20422"/>
                </a:lnTo>
                <a:lnTo>
                  <a:pt x="516916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6111" y="2243327"/>
            <a:ext cx="3675888" cy="4126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8896" y="356743"/>
            <a:ext cx="468122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265" dirty="0">
                <a:solidFill>
                  <a:srgbClr val="FFFFFF"/>
                </a:solidFill>
                <a:latin typeface="Tahoma"/>
                <a:cs typeface="Tahoma"/>
              </a:rPr>
              <a:t>Псевдо</a:t>
            </a:r>
            <a:r>
              <a:rPr sz="3200" spc="265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3200" spc="2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270" dirty="0">
                <a:solidFill>
                  <a:srgbClr val="FFFFFF"/>
                </a:solidFill>
                <a:latin typeface="Tahoma"/>
                <a:cs typeface="Tahoma"/>
              </a:rPr>
              <a:t>благотворительность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2048" y="2889249"/>
            <a:ext cx="34467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385" dirty="0">
                <a:solidFill>
                  <a:srgbClr val="FFFFFF"/>
                </a:solidFill>
                <a:latin typeface="Tahoma"/>
                <a:cs typeface="Tahoma"/>
              </a:rPr>
              <a:t>Игра</a:t>
            </a:r>
            <a:r>
              <a:rPr sz="28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30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8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409" dirty="0">
                <a:solidFill>
                  <a:srgbClr val="FFFFFF"/>
                </a:solidFill>
                <a:latin typeface="Tahoma"/>
                <a:cs typeface="Tahoma"/>
              </a:rPr>
              <a:t>доверии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5532" y="3645534"/>
            <a:ext cx="2372360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spc="210" dirty="0">
                <a:solidFill>
                  <a:srgbClr val="FFFFFF"/>
                </a:solidFill>
                <a:latin typeface="Tahoma"/>
                <a:cs typeface="Tahoma"/>
              </a:rPr>
              <a:t>При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поддержке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сайта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825"/>
              </a:lnSpc>
            </a:pP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Pravoslavie.ru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5532" y="5326507"/>
            <a:ext cx="3975735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Указаны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реквизиты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(расчётный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счёт)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реальных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церковных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приходов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5532" y="4509642"/>
            <a:ext cx="366966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Уверения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полной</a:t>
            </a:r>
            <a:r>
              <a:rPr sz="16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прозрачности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825"/>
              </a:lnSpc>
            </a:pP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обещания</a:t>
            </a:r>
            <a:r>
              <a:rPr sz="16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отчёта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4570" y="2565018"/>
            <a:ext cx="182118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30" dirty="0">
                <a:latin typeface="Tahoma"/>
                <a:cs typeface="Tahoma"/>
              </a:rPr>
              <a:t>Гр</a:t>
            </a:r>
            <a:r>
              <a:rPr sz="1600" spc="135" dirty="0">
                <a:latin typeface="Tahoma"/>
                <a:cs typeface="Tahoma"/>
              </a:rPr>
              <a:t>а</a:t>
            </a:r>
            <a:r>
              <a:rPr sz="1600" spc="200" dirty="0">
                <a:latin typeface="Tahoma"/>
                <a:cs typeface="Tahoma"/>
              </a:rPr>
              <a:t>мм</a:t>
            </a:r>
            <a:r>
              <a:rPr sz="1600" spc="170" dirty="0">
                <a:latin typeface="Tahoma"/>
                <a:cs typeface="Tahoma"/>
              </a:rPr>
              <a:t>а</a:t>
            </a:r>
            <a:r>
              <a:rPr sz="1600" spc="90" dirty="0">
                <a:latin typeface="Tahoma"/>
                <a:cs typeface="Tahoma"/>
              </a:rPr>
              <a:t>т</a:t>
            </a:r>
            <a:r>
              <a:rPr sz="1600" spc="114" dirty="0">
                <a:latin typeface="Tahoma"/>
                <a:cs typeface="Tahoma"/>
              </a:rPr>
              <a:t>и</a:t>
            </a:r>
            <a:r>
              <a:rPr sz="1600" spc="85" dirty="0">
                <a:latin typeface="Tahoma"/>
                <a:cs typeface="Tahoma"/>
              </a:rPr>
              <a:t>ч</a:t>
            </a:r>
            <a:r>
              <a:rPr sz="1600" spc="150" dirty="0">
                <a:latin typeface="Tahoma"/>
                <a:cs typeface="Tahoma"/>
              </a:rPr>
              <a:t>еск</a:t>
            </a:r>
            <a:r>
              <a:rPr sz="1600" spc="175" dirty="0">
                <a:latin typeface="Tahoma"/>
                <a:cs typeface="Tahoma"/>
              </a:rPr>
              <a:t>и</a:t>
            </a:r>
            <a:r>
              <a:rPr sz="1600" spc="105" dirty="0">
                <a:latin typeface="Tahoma"/>
                <a:cs typeface="Tahoma"/>
              </a:rPr>
              <a:t>е  </a:t>
            </a:r>
            <a:r>
              <a:rPr sz="1600" spc="180" dirty="0">
                <a:latin typeface="Tahoma"/>
                <a:cs typeface="Tahoma"/>
              </a:rPr>
              <a:t>ошибки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37579" y="363474"/>
            <a:ext cx="3512185" cy="1558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365" dirty="0">
                <a:latin typeface="Tahoma"/>
                <a:cs typeface="Tahoma"/>
              </a:rPr>
              <a:t>Признаки </a:t>
            </a:r>
            <a:r>
              <a:rPr sz="3200" spc="370" dirty="0">
                <a:latin typeface="Tahoma"/>
                <a:cs typeface="Tahoma"/>
              </a:rPr>
              <a:t> </a:t>
            </a:r>
            <a:r>
              <a:rPr sz="3200" spc="330" dirty="0">
                <a:latin typeface="Tahoma"/>
                <a:cs typeface="Tahoma"/>
              </a:rPr>
              <a:t>мошенничества</a:t>
            </a:r>
            <a:endParaRPr sz="3200">
              <a:latin typeface="Tahoma"/>
              <a:cs typeface="Tahoma"/>
            </a:endParaRPr>
          </a:p>
          <a:p>
            <a:pPr marL="59690">
              <a:lnSpc>
                <a:spcPct val="100000"/>
              </a:lnSpc>
              <a:spcBef>
                <a:spcPts val="2795"/>
              </a:spcBef>
            </a:pPr>
            <a:r>
              <a:rPr sz="1600" spc="140" dirty="0">
                <a:latin typeface="Tahoma"/>
                <a:cs typeface="Tahoma"/>
              </a:rPr>
              <a:t>Фото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160" dirty="0">
                <a:latin typeface="Tahoma"/>
                <a:cs typeface="Tahoma"/>
              </a:rPr>
              <a:t>из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интернета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5679" y="3682365"/>
            <a:ext cx="2145665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50" dirty="0">
                <a:latin typeface="Tahoma"/>
                <a:cs typeface="Tahoma"/>
              </a:rPr>
              <a:t>Несуществующие </a:t>
            </a:r>
            <a:r>
              <a:rPr sz="1600" spc="155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н</a:t>
            </a:r>
            <a:r>
              <a:rPr sz="1600" spc="130" dirty="0">
                <a:latin typeface="Tahoma"/>
                <a:cs typeface="Tahoma"/>
              </a:rPr>
              <a:t>а</a:t>
            </a:r>
            <a:r>
              <a:rPr sz="1600" spc="150" dirty="0">
                <a:latin typeface="Tahoma"/>
                <a:cs typeface="Tahoma"/>
              </a:rPr>
              <a:t>селённые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20" dirty="0">
                <a:latin typeface="Tahoma"/>
                <a:cs typeface="Tahoma"/>
              </a:rPr>
              <a:t>пункты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38876" y="4941823"/>
            <a:ext cx="2518410" cy="114681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85"/>
              </a:spcBef>
            </a:pPr>
            <a:r>
              <a:rPr sz="1600" spc="150" dirty="0">
                <a:latin typeface="Tahoma"/>
                <a:cs typeface="Tahoma"/>
              </a:rPr>
              <a:t>Московская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СберКарта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114" dirty="0">
                <a:latin typeface="Tahoma"/>
                <a:cs typeface="Tahoma"/>
              </a:rPr>
              <a:t>(переводить </a:t>
            </a:r>
            <a:r>
              <a:rPr sz="1600" spc="130" dirty="0">
                <a:latin typeface="Tahoma"/>
                <a:cs typeface="Tahoma"/>
              </a:rPr>
              <a:t>на </a:t>
            </a:r>
            <a:r>
              <a:rPr sz="1600" spc="95" dirty="0">
                <a:latin typeface="Tahoma"/>
                <a:cs typeface="Tahoma"/>
              </a:rPr>
              <a:t>р/с </a:t>
            </a:r>
            <a:r>
              <a:rPr sz="1600" spc="10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долго, </a:t>
            </a:r>
            <a:r>
              <a:rPr sz="1600" spc="135" dirty="0">
                <a:latin typeface="Tahoma"/>
                <a:cs typeface="Tahoma"/>
              </a:rPr>
              <a:t>гораздо </a:t>
            </a:r>
            <a:r>
              <a:rPr sz="1600" spc="175" dirty="0">
                <a:latin typeface="Tahoma"/>
                <a:cs typeface="Tahoma"/>
              </a:rPr>
              <a:t>проще 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114" dirty="0">
                <a:latin typeface="Tahoma"/>
                <a:cs typeface="Tahoma"/>
              </a:rPr>
              <a:t>кинуть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100" dirty="0">
                <a:latin typeface="Tahoma"/>
                <a:cs typeface="Tahoma"/>
              </a:rPr>
              <a:t>сто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155" dirty="0">
                <a:latin typeface="Tahoma"/>
                <a:cs typeface="Tahoma"/>
              </a:rPr>
              <a:t>рублей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730"/>
              </a:lnSpc>
            </a:pPr>
            <a:r>
              <a:rPr sz="1600" spc="130" dirty="0">
                <a:latin typeface="Tahoma"/>
                <a:cs typeface="Tahoma"/>
              </a:rPr>
              <a:t>на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05" dirty="0">
                <a:latin typeface="Tahoma"/>
                <a:cs typeface="Tahoma"/>
              </a:rPr>
              <a:t>карту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Сбербанка)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457190" y="1540510"/>
            <a:ext cx="487045" cy="485140"/>
            <a:chOff x="5457190" y="1540510"/>
            <a:chExt cx="487045" cy="485140"/>
          </a:xfrm>
        </p:grpSpPr>
        <p:sp>
          <p:nvSpPr>
            <p:cNvPr id="14" name="object 14"/>
            <p:cNvSpPr/>
            <p:nvPr/>
          </p:nvSpPr>
          <p:spPr>
            <a:xfrm>
              <a:off x="5482590" y="1565910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217932" y="0"/>
                  </a:moveTo>
                  <a:lnTo>
                    <a:pt x="167951" y="5738"/>
                  </a:lnTo>
                  <a:lnTo>
                    <a:pt x="122075" y="22082"/>
                  </a:lnTo>
                  <a:lnTo>
                    <a:pt x="81611" y="47726"/>
                  </a:lnTo>
                  <a:lnTo>
                    <a:pt x="47866" y="81362"/>
                  </a:lnTo>
                  <a:lnTo>
                    <a:pt x="22144" y="121686"/>
                  </a:lnTo>
                  <a:lnTo>
                    <a:pt x="5753" y="167391"/>
                  </a:lnTo>
                  <a:lnTo>
                    <a:pt x="0" y="217169"/>
                  </a:lnTo>
                  <a:lnTo>
                    <a:pt x="5753" y="266948"/>
                  </a:lnTo>
                  <a:lnTo>
                    <a:pt x="22144" y="312653"/>
                  </a:lnTo>
                  <a:lnTo>
                    <a:pt x="47866" y="352977"/>
                  </a:lnTo>
                  <a:lnTo>
                    <a:pt x="81611" y="386613"/>
                  </a:lnTo>
                  <a:lnTo>
                    <a:pt x="122075" y="412257"/>
                  </a:lnTo>
                  <a:lnTo>
                    <a:pt x="167951" y="428601"/>
                  </a:lnTo>
                  <a:lnTo>
                    <a:pt x="217932" y="434339"/>
                  </a:lnTo>
                  <a:lnTo>
                    <a:pt x="267912" y="428601"/>
                  </a:lnTo>
                  <a:lnTo>
                    <a:pt x="313788" y="412257"/>
                  </a:lnTo>
                  <a:lnTo>
                    <a:pt x="354252" y="386613"/>
                  </a:lnTo>
                  <a:lnTo>
                    <a:pt x="387997" y="352977"/>
                  </a:lnTo>
                  <a:lnTo>
                    <a:pt x="413719" y="312653"/>
                  </a:lnTo>
                  <a:lnTo>
                    <a:pt x="430110" y="266948"/>
                  </a:lnTo>
                  <a:lnTo>
                    <a:pt x="435863" y="217169"/>
                  </a:lnTo>
                  <a:lnTo>
                    <a:pt x="430110" y="167391"/>
                  </a:lnTo>
                  <a:lnTo>
                    <a:pt x="413719" y="121686"/>
                  </a:lnTo>
                  <a:lnTo>
                    <a:pt x="387997" y="81362"/>
                  </a:lnTo>
                  <a:lnTo>
                    <a:pt x="354252" y="47726"/>
                  </a:lnTo>
                  <a:lnTo>
                    <a:pt x="313788" y="22082"/>
                  </a:lnTo>
                  <a:lnTo>
                    <a:pt x="267912" y="5738"/>
                  </a:lnTo>
                  <a:lnTo>
                    <a:pt x="217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82590" y="1565910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0" y="217169"/>
                  </a:moveTo>
                  <a:lnTo>
                    <a:pt x="5753" y="167391"/>
                  </a:lnTo>
                  <a:lnTo>
                    <a:pt x="22144" y="121686"/>
                  </a:lnTo>
                  <a:lnTo>
                    <a:pt x="47866" y="81362"/>
                  </a:lnTo>
                  <a:lnTo>
                    <a:pt x="81611" y="47726"/>
                  </a:lnTo>
                  <a:lnTo>
                    <a:pt x="122075" y="22082"/>
                  </a:lnTo>
                  <a:lnTo>
                    <a:pt x="167951" y="5738"/>
                  </a:lnTo>
                  <a:lnTo>
                    <a:pt x="217932" y="0"/>
                  </a:lnTo>
                  <a:lnTo>
                    <a:pt x="267912" y="5738"/>
                  </a:lnTo>
                  <a:lnTo>
                    <a:pt x="313788" y="22082"/>
                  </a:lnTo>
                  <a:lnTo>
                    <a:pt x="354252" y="47726"/>
                  </a:lnTo>
                  <a:lnTo>
                    <a:pt x="387997" y="81362"/>
                  </a:lnTo>
                  <a:lnTo>
                    <a:pt x="413719" y="121686"/>
                  </a:lnTo>
                  <a:lnTo>
                    <a:pt x="430110" y="167391"/>
                  </a:lnTo>
                  <a:lnTo>
                    <a:pt x="435863" y="217169"/>
                  </a:lnTo>
                  <a:lnTo>
                    <a:pt x="430110" y="266948"/>
                  </a:lnTo>
                  <a:lnTo>
                    <a:pt x="413719" y="312653"/>
                  </a:lnTo>
                  <a:lnTo>
                    <a:pt x="387997" y="352977"/>
                  </a:lnTo>
                  <a:lnTo>
                    <a:pt x="354252" y="386613"/>
                  </a:lnTo>
                  <a:lnTo>
                    <a:pt x="313788" y="412257"/>
                  </a:lnTo>
                  <a:lnTo>
                    <a:pt x="267912" y="428601"/>
                  </a:lnTo>
                  <a:lnTo>
                    <a:pt x="217932" y="434339"/>
                  </a:lnTo>
                  <a:lnTo>
                    <a:pt x="167951" y="428601"/>
                  </a:lnTo>
                  <a:lnTo>
                    <a:pt x="122075" y="412257"/>
                  </a:lnTo>
                  <a:lnTo>
                    <a:pt x="81611" y="386613"/>
                  </a:lnTo>
                  <a:lnTo>
                    <a:pt x="47866" y="352977"/>
                  </a:lnTo>
                  <a:lnTo>
                    <a:pt x="22144" y="312653"/>
                  </a:lnTo>
                  <a:lnTo>
                    <a:pt x="5753" y="266948"/>
                  </a:lnTo>
                  <a:lnTo>
                    <a:pt x="0" y="217169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510529" y="2575305"/>
            <a:ext cx="485140" cy="485140"/>
            <a:chOff x="5510529" y="2575305"/>
            <a:chExt cx="485140" cy="485140"/>
          </a:xfrm>
        </p:grpSpPr>
        <p:sp>
          <p:nvSpPr>
            <p:cNvPr id="17" name="object 17"/>
            <p:cNvSpPr/>
            <p:nvPr/>
          </p:nvSpPr>
          <p:spPr>
            <a:xfrm>
              <a:off x="5535929" y="2600705"/>
              <a:ext cx="434340" cy="434340"/>
            </a:xfrm>
            <a:custGeom>
              <a:avLst/>
              <a:gdLst/>
              <a:ahLst/>
              <a:cxnLst/>
              <a:rect l="l" t="t" r="r" b="b"/>
              <a:pathLst>
                <a:path w="434339" h="434339">
                  <a:moveTo>
                    <a:pt x="217170" y="0"/>
                  </a:moveTo>
                  <a:lnTo>
                    <a:pt x="167391" y="5738"/>
                  </a:lnTo>
                  <a:lnTo>
                    <a:pt x="121686" y="22082"/>
                  </a:lnTo>
                  <a:lnTo>
                    <a:pt x="81362" y="47726"/>
                  </a:lnTo>
                  <a:lnTo>
                    <a:pt x="47726" y="81362"/>
                  </a:lnTo>
                  <a:lnTo>
                    <a:pt x="22082" y="121686"/>
                  </a:lnTo>
                  <a:lnTo>
                    <a:pt x="5738" y="167391"/>
                  </a:lnTo>
                  <a:lnTo>
                    <a:pt x="0" y="217170"/>
                  </a:lnTo>
                  <a:lnTo>
                    <a:pt x="5738" y="266948"/>
                  </a:lnTo>
                  <a:lnTo>
                    <a:pt x="22082" y="312653"/>
                  </a:lnTo>
                  <a:lnTo>
                    <a:pt x="47726" y="352977"/>
                  </a:lnTo>
                  <a:lnTo>
                    <a:pt x="81362" y="386613"/>
                  </a:lnTo>
                  <a:lnTo>
                    <a:pt x="121686" y="412257"/>
                  </a:lnTo>
                  <a:lnTo>
                    <a:pt x="167391" y="428601"/>
                  </a:lnTo>
                  <a:lnTo>
                    <a:pt x="217170" y="434340"/>
                  </a:lnTo>
                  <a:lnTo>
                    <a:pt x="266948" y="428601"/>
                  </a:lnTo>
                  <a:lnTo>
                    <a:pt x="312653" y="412257"/>
                  </a:lnTo>
                  <a:lnTo>
                    <a:pt x="352977" y="386613"/>
                  </a:lnTo>
                  <a:lnTo>
                    <a:pt x="386613" y="352977"/>
                  </a:lnTo>
                  <a:lnTo>
                    <a:pt x="412257" y="312653"/>
                  </a:lnTo>
                  <a:lnTo>
                    <a:pt x="428601" y="266948"/>
                  </a:lnTo>
                  <a:lnTo>
                    <a:pt x="434340" y="217170"/>
                  </a:lnTo>
                  <a:lnTo>
                    <a:pt x="428601" y="167391"/>
                  </a:lnTo>
                  <a:lnTo>
                    <a:pt x="412257" y="121686"/>
                  </a:lnTo>
                  <a:lnTo>
                    <a:pt x="386613" y="81362"/>
                  </a:lnTo>
                  <a:lnTo>
                    <a:pt x="352977" y="47726"/>
                  </a:lnTo>
                  <a:lnTo>
                    <a:pt x="312653" y="22082"/>
                  </a:lnTo>
                  <a:lnTo>
                    <a:pt x="266948" y="5738"/>
                  </a:lnTo>
                  <a:lnTo>
                    <a:pt x="2171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35929" y="2600705"/>
              <a:ext cx="434340" cy="434340"/>
            </a:xfrm>
            <a:custGeom>
              <a:avLst/>
              <a:gdLst/>
              <a:ahLst/>
              <a:cxnLst/>
              <a:rect l="l" t="t" r="r" b="b"/>
              <a:pathLst>
                <a:path w="434339" h="434339">
                  <a:moveTo>
                    <a:pt x="0" y="217170"/>
                  </a:moveTo>
                  <a:lnTo>
                    <a:pt x="5738" y="167391"/>
                  </a:lnTo>
                  <a:lnTo>
                    <a:pt x="22082" y="121686"/>
                  </a:lnTo>
                  <a:lnTo>
                    <a:pt x="47726" y="81362"/>
                  </a:lnTo>
                  <a:lnTo>
                    <a:pt x="81362" y="47726"/>
                  </a:lnTo>
                  <a:lnTo>
                    <a:pt x="121686" y="22082"/>
                  </a:lnTo>
                  <a:lnTo>
                    <a:pt x="167391" y="5738"/>
                  </a:lnTo>
                  <a:lnTo>
                    <a:pt x="217170" y="0"/>
                  </a:lnTo>
                  <a:lnTo>
                    <a:pt x="266948" y="5738"/>
                  </a:lnTo>
                  <a:lnTo>
                    <a:pt x="312653" y="22082"/>
                  </a:lnTo>
                  <a:lnTo>
                    <a:pt x="352977" y="47726"/>
                  </a:lnTo>
                  <a:lnTo>
                    <a:pt x="386613" y="81362"/>
                  </a:lnTo>
                  <a:lnTo>
                    <a:pt x="412257" y="121686"/>
                  </a:lnTo>
                  <a:lnTo>
                    <a:pt x="428601" y="167391"/>
                  </a:lnTo>
                  <a:lnTo>
                    <a:pt x="434340" y="217170"/>
                  </a:lnTo>
                  <a:lnTo>
                    <a:pt x="428601" y="266948"/>
                  </a:lnTo>
                  <a:lnTo>
                    <a:pt x="412257" y="312653"/>
                  </a:lnTo>
                  <a:lnTo>
                    <a:pt x="386613" y="352977"/>
                  </a:lnTo>
                  <a:lnTo>
                    <a:pt x="352977" y="386613"/>
                  </a:lnTo>
                  <a:lnTo>
                    <a:pt x="312653" y="412257"/>
                  </a:lnTo>
                  <a:lnTo>
                    <a:pt x="266948" y="428601"/>
                  </a:lnTo>
                  <a:lnTo>
                    <a:pt x="217170" y="434340"/>
                  </a:lnTo>
                  <a:lnTo>
                    <a:pt x="167391" y="428601"/>
                  </a:lnTo>
                  <a:lnTo>
                    <a:pt x="121686" y="412257"/>
                  </a:lnTo>
                  <a:lnTo>
                    <a:pt x="81362" y="386613"/>
                  </a:lnTo>
                  <a:lnTo>
                    <a:pt x="47726" y="352977"/>
                  </a:lnTo>
                  <a:lnTo>
                    <a:pt x="22082" y="312653"/>
                  </a:lnTo>
                  <a:lnTo>
                    <a:pt x="5738" y="266948"/>
                  </a:lnTo>
                  <a:lnTo>
                    <a:pt x="0" y="217170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496814" y="3658870"/>
            <a:ext cx="487045" cy="485140"/>
            <a:chOff x="5496814" y="3658870"/>
            <a:chExt cx="487045" cy="485140"/>
          </a:xfrm>
        </p:grpSpPr>
        <p:sp>
          <p:nvSpPr>
            <p:cNvPr id="20" name="object 20"/>
            <p:cNvSpPr/>
            <p:nvPr/>
          </p:nvSpPr>
          <p:spPr>
            <a:xfrm>
              <a:off x="5522214" y="3684270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217932" y="0"/>
                  </a:moveTo>
                  <a:lnTo>
                    <a:pt x="167951" y="5738"/>
                  </a:lnTo>
                  <a:lnTo>
                    <a:pt x="122075" y="22082"/>
                  </a:lnTo>
                  <a:lnTo>
                    <a:pt x="81611" y="47726"/>
                  </a:lnTo>
                  <a:lnTo>
                    <a:pt x="47866" y="81362"/>
                  </a:lnTo>
                  <a:lnTo>
                    <a:pt x="22144" y="121686"/>
                  </a:lnTo>
                  <a:lnTo>
                    <a:pt x="5753" y="167391"/>
                  </a:lnTo>
                  <a:lnTo>
                    <a:pt x="0" y="217169"/>
                  </a:lnTo>
                  <a:lnTo>
                    <a:pt x="5753" y="266948"/>
                  </a:lnTo>
                  <a:lnTo>
                    <a:pt x="22144" y="312653"/>
                  </a:lnTo>
                  <a:lnTo>
                    <a:pt x="47866" y="352977"/>
                  </a:lnTo>
                  <a:lnTo>
                    <a:pt x="81611" y="386613"/>
                  </a:lnTo>
                  <a:lnTo>
                    <a:pt x="122075" y="412257"/>
                  </a:lnTo>
                  <a:lnTo>
                    <a:pt x="167951" y="428601"/>
                  </a:lnTo>
                  <a:lnTo>
                    <a:pt x="217932" y="434339"/>
                  </a:lnTo>
                  <a:lnTo>
                    <a:pt x="267912" y="428601"/>
                  </a:lnTo>
                  <a:lnTo>
                    <a:pt x="313788" y="412257"/>
                  </a:lnTo>
                  <a:lnTo>
                    <a:pt x="354252" y="386613"/>
                  </a:lnTo>
                  <a:lnTo>
                    <a:pt x="387997" y="352977"/>
                  </a:lnTo>
                  <a:lnTo>
                    <a:pt x="413719" y="312653"/>
                  </a:lnTo>
                  <a:lnTo>
                    <a:pt x="430110" y="266948"/>
                  </a:lnTo>
                  <a:lnTo>
                    <a:pt x="435863" y="217169"/>
                  </a:lnTo>
                  <a:lnTo>
                    <a:pt x="430110" y="167391"/>
                  </a:lnTo>
                  <a:lnTo>
                    <a:pt x="413719" y="121686"/>
                  </a:lnTo>
                  <a:lnTo>
                    <a:pt x="387997" y="81362"/>
                  </a:lnTo>
                  <a:lnTo>
                    <a:pt x="354252" y="47726"/>
                  </a:lnTo>
                  <a:lnTo>
                    <a:pt x="313788" y="22082"/>
                  </a:lnTo>
                  <a:lnTo>
                    <a:pt x="267912" y="5738"/>
                  </a:lnTo>
                  <a:lnTo>
                    <a:pt x="217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22214" y="3684270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0" y="217169"/>
                  </a:moveTo>
                  <a:lnTo>
                    <a:pt x="5753" y="167391"/>
                  </a:lnTo>
                  <a:lnTo>
                    <a:pt x="22144" y="121686"/>
                  </a:lnTo>
                  <a:lnTo>
                    <a:pt x="47866" y="81362"/>
                  </a:lnTo>
                  <a:lnTo>
                    <a:pt x="81611" y="47726"/>
                  </a:lnTo>
                  <a:lnTo>
                    <a:pt x="122075" y="22082"/>
                  </a:lnTo>
                  <a:lnTo>
                    <a:pt x="167951" y="5738"/>
                  </a:lnTo>
                  <a:lnTo>
                    <a:pt x="217932" y="0"/>
                  </a:lnTo>
                  <a:lnTo>
                    <a:pt x="267912" y="5738"/>
                  </a:lnTo>
                  <a:lnTo>
                    <a:pt x="313788" y="22082"/>
                  </a:lnTo>
                  <a:lnTo>
                    <a:pt x="354252" y="47726"/>
                  </a:lnTo>
                  <a:lnTo>
                    <a:pt x="387997" y="81362"/>
                  </a:lnTo>
                  <a:lnTo>
                    <a:pt x="413719" y="121686"/>
                  </a:lnTo>
                  <a:lnTo>
                    <a:pt x="430110" y="167391"/>
                  </a:lnTo>
                  <a:lnTo>
                    <a:pt x="435863" y="217169"/>
                  </a:lnTo>
                  <a:lnTo>
                    <a:pt x="430110" y="266948"/>
                  </a:lnTo>
                  <a:lnTo>
                    <a:pt x="413719" y="312653"/>
                  </a:lnTo>
                  <a:lnTo>
                    <a:pt x="387997" y="352977"/>
                  </a:lnTo>
                  <a:lnTo>
                    <a:pt x="354252" y="386613"/>
                  </a:lnTo>
                  <a:lnTo>
                    <a:pt x="313788" y="412257"/>
                  </a:lnTo>
                  <a:lnTo>
                    <a:pt x="267912" y="428601"/>
                  </a:lnTo>
                  <a:lnTo>
                    <a:pt x="217932" y="434339"/>
                  </a:lnTo>
                  <a:lnTo>
                    <a:pt x="167951" y="428601"/>
                  </a:lnTo>
                  <a:lnTo>
                    <a:pt x="122075" y="412257"/>
                  </a:lnTo>
                  <a:lnTo>
                    <a:pt x="81611" y="386613"/>
                  </a:lnTo>
                  <a:lnTo>
                    <a:pt x="47866" y="352977"/>
                  </a:lnTo>
                  <a:lnTo>
                    <a:pt x="22144" y="312653"/>
                  </a:lnTo>
                  <a:lnTo>
                    <a:pt x="5753" y="266948"/>
                  </a:lnTo>
                  <a:lnTo>
                    <a:pt x="0" y="217169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105146" y="4891785"/>
            <a:ext cx="487045" cy="485140"/>
            <a:chOff x="5105146" y="4891785"/>
            <a:chExt cx="487045" cy="485140"/>
          </a:xfrm>
        </p:grpSpPr>
        <p:sp>
          <p:nvSpPr>
            <p:cNvPr id="23" name="object 23"/>
            <p:cNvSpPr/>
            <p:nvPr/>
          </p:nvSpPr>
          <p:spPr>
            <a:xfrm>
              <a:off x="5130546" y="4917185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217931" y="0"/>
                  </a:moveTo>
                  <a:lnTo>
                    <a:pt x="167951" y="5738"/>
                  </a:lnTo>
                  <a:lnTo>
                    <a:pt x="122075" y="22082"/>
                  </a:lnTo>
                  <a:lnTo>
                    <a:pt x="81611" y="47726"/>
                  </a:lnTo>
                  <a:lnTo>
                    <a:pt x="47866" y="81362"/>
                  </a:lnTo>
                  <a:lnTo>
                    <a:pt x="22144" y="121686"/>
                  </a:lnTo>
                  <a:lnTo>
                    <a:pt x="5753" y="167391"/>
                  </a:lnTo>
                  <a:lnTo>
                    <a:pt x="0" y="217169"/>
                  </a:lnTo>
                  <a:lnTo>
                    <a:pt x="5753" y="266948"/>
                  </a:lnTo>
                  <a:lnTo>
                    <a:pt x="22144" y="312653"/>
                  </a:lnTo>
                  <a:lnTo>
                    <a:pt x="47866" y="352977"/>
                  </a:lnTo>
                  <a:lnTo>
                    <a:pt x="81611" y="386613"/>
                  </a:lnTo>
                  <a:lnTo>
                    <a:pt x="122075" y="412257"/>
                  </a:lnTo>
                  <a:lnTo>
                    <a:pt x="167951" y="428601"/>
                  </a:lnTo>
                  <a:lnTo>
                    <a:pt x="217931" y="434339"/>
                  </a:lnTo>
                  <a:lnTo>
                    <a:pt x="267912" y="428601"/>
                  </a:lnTo>
                  <a:lnTo>
                    <a:pt x="313788" y="412257"/>
                  </a:lnTo>
                  <a:lnTo>
                    <a:pt x="354252" y="386613"/>
                  </a:lnTo>
                  <a:lnTo>
                    <a:pt x="387997" y="352977"/>
                  </a:lnTo>
                  <a:lnTo>
                    <a:pt x="413719" y="312653"/>
                  </a:lnTo>
                  <a:lnTo>
                    <a:pt x="430110" y="266948"/>
                  </a:lnTo>
                  <a:lnTo>
                    <a:pt x="435863" y="217169"/>
                  </a:lnTo>
                  <a:lnTo>
                    <a:pt x="430110" y="167391"/>
                  </a:lnTo>
                  <a:lnTo>
                    <a:pt x="413719" y="121686"/>
                  </a:lnTo>
                  <a:lnTo>
                    <a:pt x="387997" y="81362"/>
                  </a:lnTo>
                  <a:lnTo>
                    <a:pt x="354252" y="47726"/>
                  </a:lnTo>
                  <a:lnTo>
                    <a:pt x="313788" y="22082"/>
                  </a:lnTo>
                  <a:lnTo>
                    <a:pt x="267912" y="5738"/>
                  </a:lnTo>
                  <a:lnTo>
                    <a:pt x="217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30546" y="4917185"/>
              <a:ext cx="436245" cy="434340"/>
            </a:xfrm>
            <a:custGeom>
              <a:avLst/>
              <a:gdLst/>
              <a:ahLst/>
              <a:cxnLst/>
              <a:rect l="l" t="t" r="r" b="b"/>
              <a:pathLst>
                <a:path w="436245" h="434339">
                  <a:moveTo>
                    <a:pt x="0" y="217169"/>
                  </a:moveTo>
                  <a:lnTo>
                    <a:pt x="5753" y="167391"/>
                  </a:lnTo>
                  <a:lnTo>
                    <a:pt x="22144" y="121686"/>
                  </a:lnTo>
                  <a:lnTo>
                    <a:pt x="47866" y="81362"/>
                  </a:lnTo>
                  <a:lnTo>
                    <a:pt x="81611" y="47726"/>
                  </a:lnTo>
                  <a:lnTo>
                    <a:pt x="122075" y="22082"/>
                  </a:lnTo>
                  <a:lnTo>
                    <a:pt x="167951" y="5738"/>
                  </a:lnTo>
                  <a:lnTo>
                    <a:pt x="217931" y="0"/>
                  </a:lnTo>
                  <a:lnTo>
                    <a:pt x="267912" y="5738"/>
                  </a:lnTo>
                  <a:lnTo>
                    <a:pt x="313788" y="22082"/>
                  </a:lnTo>
                  <a:lnTo>
                    <a:pt x="354252" y="47726"/>
                  </a:lnTo>
                  <a:lnTo>
                    <a:pt x="387997" y="81362"/>
                  </a:lnTo>
                  <a:lnTo>
                    <a:pt x="413719" y="121686"/>
                  </a:lnTo>
                  <a:lnTo>
                    <a:pt x="430110" y="167391"/>
                  </a:lnTo>
                  <a:lnTo>
                    <a:pt x="435863" y="217169"/>
                  </a:lnTo>
                  <a:lnTo>
                    <a:pt x="430110" y="266948"/>
                  </a:lnTo>
                  <a:lnTo>
                    <a:pt x="413719" y="312653"/>
                  </a:lnTo>
                  <a:lnTo>
                    <a:pt x="387997" y="352977"/>
                  </a:lnTo>
                  <a:lnTo>
                    <a:pt x="354252" y="386613"/>
                  </a:lnTo>
                  <a:lnTo>
                    <a:pt x="313788" y="412257"/>
                  </a:lnTo>
                  <a:lnTo>
                    <a:pt x="267912" y="428601"/>
                  </a:lnTo>
                  <a:lnTo>
                    <a:pt x="217931" y="434339"/>
                  </a:lnTo>
                  <a:lnTo>
                    <a:pt x="167951" y="428601"/>
                  </a:lnTo>
                  <a:lnTo>
                    <a:pt x="122075" y="412257"/>
                  </a:lnTo>
                  <a:lnTo>
                    <a:pt x="81611" y="386613"/>
                  </a:lnTo>
                  <a:lnTo>
                    <a:pt x="47866" y="352977"/>
                  </a:lnTo>
                  <a:lnTo>
                    <a:pt x="22144" y="312653"/>
                  </a:lnTo>
                  <a:lnTo>
                    <a:pt x="5753" y="266948"/>
                  </a:lnTo>
                  <a:lnTo>
                    <a:pt x="0" y="217169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649595" y="1612519"/>
            <a:ext cx="115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45" dirty="0"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71565" y="2659456"/>
            <a:ext cx="160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71565" y="3740277"/>
            <a:ext cx="161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39258" y="4964683"/>
            <a:ext cx="183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4545" y="3249747"/>
            <a:ext cx="291465" cy="2552700"/>
          </a:xfrm>
          <a:prstGeom prst="rect">
            <a:avLst/>
          </a:prstGeom>
        </p:spPr>
        <p:txBody>
          <a:bodyPr vert="horz" wrap="square" lIns="0" tIns="30162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375"/>
              </a:spcBef>
            </a:pPr>
            <a:r>
              <a:rPr sz="3600" spc="-96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3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275"/>
              </a:spcBef>
            </a:pPr>
            <a:r>
              <a:rPr sz="3600" spc="-22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3600">
              <a:latin typeface="Verdana"/>
              <a:cs typeface="Verdana"/>
            </a:endParaRPr>
          </a:p>
          <a:p>
            <a:pPr marL="16510">
              <a:lnSpc>
                <a:spcPct val="100000"/>
              </a:lnSpc>
              <a:spcBef>
                <a:spcPts val="2385"/>
              </a:spcBef>
            </a:pPr>
            <a:r>
              <a:rPr sz="3600" spc="-229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31037" y="1467358"/>
            <a:ext cx="1212215" cy="1210945"/>
            <a:chOff x="431037" y="1467358"/>
            <a:chExt cx="1212215" cy="1210945"/>
          </a:xfrm>
        </p:grpSpPr>
        <p:sp>
          <p:nvSpPr>
            <p:cNvPr id="31" name="object 31"/>
            <p:cNvSpPr/>
            <p:nvPr/>
          </p:nvSpPr>
          <p:spPr>
            <a:xfrm>
              <a:off x="456437" y="1492758"/>
              <a:ext cx="1161415" cy="1160145"/>
            </a:xfrm>
            <a:custGeom>
              <a:avLst/>
              <a:gdLst/>
              <a:ahLst/>
              <a:cxnLst/>
              <a:rect l="l" t="t" r="r" b="b"/>
              <a:pathLst>
                <a:path w="1161415" h="1160145">
                  <a:moveTo>
                    <a:pt x="580644" y="0"/>
                  </a:moveTo>
                  <a:lnTo>
                    <a:pt x="533022" y="1922"/>
                  </a:lnTo>
                  <a:lnTo>
                    <a:pt x="486461" y="7588"/>
                  </a:lnTo>
                  <a:lnTo>
                    <a:pt x="441110" y="16850"/>
                  </a:lnTo>
                  <a:lnTo>
                    <a:pt x="397117" y="29559"/>
                  </a:lnTo>
                  <a:lnTo>
                    <a:pt x="354633" y="45565"/>
                  </a:lnTo>
                  <a:lnTo>
                    <a:pt x="313807" y="64718"/>
                  </a:lnTo>
                  <a:lnTo>
                    <a:pt x="274788" y="86871"/>
                  </a:lnTo>
                  <a:lnTo>
                    <a:pt x="237725" y="111873"/>
                  </a:lnTo>
                  <a:lnTo>
                    <a:pt x="202769" y="139576"/>
                  </a:lnTo>
                  <a:lnTo>
                    <a:pt x="170068" y="169830"/>
                  </a:lnTo>
                  <a:lnTo>
                    <a:pt x="139773" y="202487"/>
                  </a:lnTo>
                  <a:lnTo>
                    <a:pt x="112032" y="237396"/>
                  </a:lnTo>
                  <a:lnTo>
                    <a:pt x="86995" y="274409"/>
                  </a:lnTo>
                  <a:lnTo>
                    <a:pt x="64811" y="313377"/>
                  </a:lnTo>
                  <a:lnTo>
                    <a:pt x="45630" y="354151"/>
                  </a:lnTo>
                  <a:lnTo>
                    <a:pt x="29602" y="396581"/>
                  </a:lnTo>
                  <a:lnTo>
                    <a:pt x="16875" y="440518"/>
                  </a:lnTo>
                  <a:lnTo>
                    <a:pt x="7599" y="485813"/>
                  </a:lnTo>
                  <a:lnTo>
                    <a:pt x="1924" y="532318"/>
                  </a:lnTo>
                  <a:lnTo>
                    <a:pt x="0" y="579881"/>
                  </a:lnTo>
                  <a:lnTo>
                    <a:pt x="1924" y="627445"/>
                  </a:lnTo>
                  <a:lnTo>
                    <a:pt x="7599" y="673950"/>
                  </a:lnTo>
                  <a:lnTo>
                    <a:pt x="16875" y="719245"/>
                  </a:lnTo>
                  <a:lnTo>
                    <a:pt x="29602" y="763182"/>
                  </a:lnTo>
                  <a:lnTo>
                    <a:pt x="45630" y="805612"/>
                  </a:lnTo>
                  <a:lnTo>
                    <a:pt x="64811" y="846386"/>
                  </a:lnTo>
                  <a:lnTo>
                    <a:pt x="86995" y="885354"/>
                  </a:lnTo>
                  <a:lnTo>
                    <a:pt x="112032" y="922367"/>
                  </a:lnTo>
                  <a:lnTo>
                    <a:pt x="139773" y="957276"/>
                  </a:lnTo>
                  <a:lnTo>
                    <a:pt x="170068" y="989933"/>
                  </a:lnTo>
                  <a:lnTo>
                    <a:pt x="202769" y="1020187"/>
                  </a:lnTo>
                  <a:lnTo>
                    <a:pt x="237725" y="1047890"/>
                  </a:lnTo>
                  <a:lnTo>
                    <a:pt x="274788" y="1072892"/>
                  </a:lnTo>
                  <a:lnTo>
                    <a:pt x="313807" y="1095045"/>
                  </a:lnTo>
                  <a:lnTo>
                    <a:pt x="354633" y="1114198"/>
                  </a:lnTo>
                  <a:lnTo>
                    <a:pt x="397117" y="1130204"/>
                  </a:lnTo>
                  <a:lnTo>
                    <a:pt x="441110" y="1142913"/>
                  </a:lnTo>
                  <a:lnTo>
                    <a:pt x="486461" y="1152175"/>
                  </a:lnTo>
                  <a:lnTo>
                    <a:pt x="533022" y="1157841"/>
                  </a:lnTo>
                  <a:lnTo>
                    <a:pt x="580644" y="1159764"/>
                  </a:lnTo>
                  <a:lnTo>
                    <a:pt x="628265" y="1157841"/>
                  </a:lnTo>
                  <a:lnTo>
                    <a:pt x="674826" y="1152175"/>
                  </a:lnTo>
                  <a:lnTo>
                    <a:pt x="720177" y="1142913"/>
                  </a:lnTo>
                  <a:lnTo>
                    <a:pt x="764170" y="1130204"/>
                  </a:lnTo>
                  <a:lnTo>
                    <a:pt x="806654" y="1114198"/>
                  </a:lnTo>
                  <a:lnTo>
                    <a:pt x="847480" y="1095045"/>
                  </a:lnTo>
                  <a:lnTo>
                    <a:pt x="886499" y="1072892"/>
                  </a:lnTo>
                  <a:lnTo>
                    <a:pt x="923562" y="1047890"/>
                  </a:lnTo>
                  <a:lnTo>
                    <a:pt x="958518" y="1020187"/>
                  </a:lnTo>
                  <a:lnTo>
                    <a:pt x="991219" y="989933"/>
                  </a:lnTo>
                  <a:lnTo>
                    <a:pt x="1021514" y="957276"/>
                  </a:lnTo>
                  <a:lnTo>
                    <a:pt x="1049255" y="922367"/>
                  </a:lnTo>
                  <a:lnTo>
                    <a:pt x="1074292" y="885354"/>
                  </a:lnTo>
                  <a:lnTo>
                    <a:pt x="1096476" y="846386"/>
                  </a:lnTo>
                  <a:lnTo>
                    <a:pt x="1115657" y="805612"/>
                  </a:lnTo>
                  <a:lnTo>
                    <a:pt x="1131685" y="763182"/>
                  </a:lnTo>
                  <a:lnTo>
                    <a:pt x="1144412" y="719245"/>
                  </a:lnTo>
                  <a:lnTo>
                    <a:pt x="1153688" y="673950"/>
                  </a:lnTo>
                  <a:lnTo>
                    <a:pt x="1159363" y="627445"/>
                  </a:lnTo>
                  <a:lnTo>
                    <a:pt x="1161288" y="579881"/>
                  </a:lnTo>
                  <a:lnTo>
                    <a:pt x="1159363" y="532318"/>
                  </a:lnTo>
                  <a:lnTo>
                    <a:pt x="1153688" y="485813"/>
                  </a:lnTo>
                  <a:lnTo>
                    <a:pt x="1144412" y="440518"/>
                  </a:lnTo>
                  <a:lnTo>
                    <a:pt x="1131685" y="396581"/>
                  </a:lnTo>
                  <a:lnTo>
                    <a:pt x="1115657" y="354151"/>
                  </a:lnTo>
                  <a:lnTo>
                    <a:pt x="1096476" y="313377"/>
                  </a:lnTo>
                  <a:lnTo>
                    <a:pt x="1074292" y="274409"/>
                  </a:lnTo>
                  <a:lnTo>
                    <a:pt x="1049255" y="237396"/>
                  </a:lnTo>
                  <a:lnTo>
                    <a:pt x="1021514" y="202487"/>
                  </a:lnTo>
                  <a:lnTo>
                    <a:pt x="991219" y="169830"/>
                  </a:lnTo>
                  <a:lnTo>
                    <a:pt x="958518" y="139576"/>
                  </a:lnTo>
                  <a:lnTo>
                    <a:pt x="923562" y="111873"/>
                  </a:lnTo>
                  <a:lnTo>
                    <a:pt x="886499" y="86871"/>
                  </a:lnTo>
                  <a:lnTo>
                    <a:pt x="847480" y="64718"/>
                  </a:lnTo>
                  <a:lnTo>
                    <a:pt x="806654" y="45565"/>
                  </a:lnTo>
                  <a:lnTo>
                    <a:pt x="764170" y="29559"/>
                  </a:lnTo>
                  <a:lnTo>
                    <a:pt x="720177" y="16850"/>
                  </a:lnTo>
                  <a:lnTo>
                    <a:pt x="674826" y="7588"/>
                  </a:lnTo>
                  <a:lnTo>
                    <a:pt x="628265" y="1922"/>
                  </a:lnTo>
                  <a:lnTo>
                    <a:pt x="580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6437" y="1492758"/>
              <a:ext cx="1161415" cy="1160145"/>
            </a:xfrm>
            <a:custGeom>
              <a:avLst/>
              <a:gdLst/>
              <a:ahLst/>
              <a:cxnLst/>
              <a:rect l="l" t="t" r="r" b="b"/>
              <a:pathLst>
                <a:path w="1161415" h="1160145">
                  <a:moveTo>
                    <a:pt x="0" y="579881"/>
                  </a:moveTo>
                  <a:lnTo>
                    <a:pt x="1924" y="532318"/>
                  </a:lnTo>
                  <a:lnTo>
                    <a:pt x="7599" y="485813"/>
                  </a:lnTo>
                  <a:lnTo>
                    <a:pt x="16875" y="440518"/>
                  </a:lnTo>
                  <a:lnTo>
                    <a:pt x="29602" y="396581"/>
                  </a:lnTo>
                  <a:lnTo>
                    <a:pt x="45630" y="354151"/>
                  </a:lnTo>
                  <a:lnTo>
                    <a:pt x="64811" y="313377"/>
                  </a:lnTo>
                  <a:lnTo>
                    <a:pt x="86995" y="274409"/>
                  </a:lnTo>
                  <a:lnTo>
                    <a:pt x="112032" y="237396"/>
                  </a:lnTo>
                  <a:lnTo>
                    <a:pt x="139773" y="202487"/>
                  </a:lnTo>
                  <a:lnTo>
                    <a:pt x="170068" y="169830"/>
                  </a:lnTo>
                  <a:lnTo>
                    <a:pt x="202769" y="139576"/>
                  </a:lnTo>
                  <a:lnTo>
                    <a:pt x="237725" y="111873"/>
                  </a:lnTo>
                  <a:lnTo>
                    <a:pt x="274788" y="86871"/>
                  </a:lnTo>
                  <a:lnTo>
                    <a:pt x="313807" y="64718"/>
                  </a:lnTo>
                  <a:lnTo>
                    <a:pt x="354633" y="45565"/>
                  </a:lnTo>
                  <a:lnTo>
                    <a:pt x="397117" y="29559"/>
                  </a:lnTo>
                  <a:lnTo>
                    <a:pt x="441110" y="16850"/>
                  </a:lnTo>
                  <a:lnTo>
                    <a:pt x="486461" y="7588"/>
                  </a:lnTo>
                  <a:lnTo>
                    <a:pt x="533022" y="1922"/>
                  </a:lnTo>
                  <a:lnTo>
                    <a:pt x="580644" y="0"/>
                  </a:lnTo>
                  <a:lnTo>
                    <a:pt x="628265" y="1922"/>
                  </a:lnTo>
                  <a:lnTo>
                    <a:pt x="674826" y="7588"/>
                  </a:lnTo>
                  <a:lnTo>
                    <a:pt x="720177" y="16850"/>
                  </a:lnTo>
                  <a:lnTo>
                    <a:pt x="764170" y="29559"/>
                  </a:lnTo>
                  <a:lnTo>
                    <a:pt x="806654" y="45565"/>
                  </a:lnTo>
                  <a:lnTo>
                    <a:pt x="847480" y="64718"/>
                  </a:lnTo>
                  <a:lnTo>
                    <a:pt x="886499" y="86871"/>
                  </a:lnTo>
                  <a:lnTo>
                    <a:pt x="923562" y="111873"/>
                  </a:lnTo>
                  <a:lnTo>
                    <a:pt x="958518" y="139576"/>
                  </a:lnTo>
                  <a:lnTo>
                    <a:pt x="991219" y="169830"/>
                  </a:lnTo>
                  <a:lnTo>
                    <a:pt x="1021514" y="202487"/>
                  </a:lnTo>
                  <a:lnTo>
                    <a:pt x="1049255" y="237396"/>
                  </a:lnTo>
                  <a:lnTo>
                    <a:pt x="1074292" y="274409"/>
                  </a:lnTo>
                  <a:lnTo>
                    <a:pt x="1096476" y="313377"/>
                  </a:lnTo>
                  <a:lnTo>
                    <a:pt x="1115657" y="354151"/>
                  </a:lnTo>
                  <a:lnTo>
                    <a:pt x="1131685" y="396581"/>
                  </a:lnTo>
                  <a:lnTo>
                    <a:pt x="1144412" y="440518"/>
                  </a:lnTo>
                  <a:lnTo>
                    <a:pt x="1153688" y="485813"/>
                  </a:lnTo>
                  <a:lnTo>
                    <a:pt x="1159363" y="532318"/>
                  </a:lnTo>
                  <a:lnTo>
                    <a:pt x="1161288" y="579881"/>
                  </a:lnTo>
                  <a:lnTo>
                    <a:pt x="1159363" y="627445"/>
                  </a:lnTo>
                  <a:lnTo>
                    <a:pt x="1153688" y="673950"/>
                  </a:lnTo>
                  <a:lnTo>
                    <a:pt x="1144412" y="719245"/>
                  </a:lnTo>
                  <a:lnTo>
                    <a:pt x="1131685" y="763182"/>
                  </a:lnTo>
                  <a:lnTo>
                    <a:pt x="1115657" y="805612"/>
                  </a:lnTo>
                  <a:lnTo>
                    <a:pt x="1096476" y="846386"/>
                  </a:lnTo>
                  <a:lnTo>
                    <a:pt x="1074292" y="885354"/>
                  </a:lnTo>
                  <a:lnTo>
                    <a:pt x="1049255" y="922367"/>
                  </a:lnTo>
                  <a:lnTo>
                    <a:pt x="1021514" y="957276"/>
                  </a:lnTo>
                  <a:lnTo>
                    <a:pt x="991219" y="989933"/>
                  </a:lnTo>
                  <a:lnTo>
                    <a:pt x="958518" y="1020187"/>
                  </a:lnTo>
                  <a:lnTo>
                    <a:pt x="923562" y="1047890"/>
                  </a:lnTo>
                  <a:lnTo>
                    <a:pt x="886499" y="1072892"/>
                  </a:lnTo>
                  <a:lnTo>
                    <a:pt x="847480" y="1095045"/>
                  </a:lnTo>
                  <a:lnTo>
                    <a:pt x="806654" y="1114198"/>
                  </a:lnTo>
                  <a:lnTo>
                    <a:pt x="764170" y="1130204"/>
                  </a:lnTo>
                  <a:lnTo>
                    <a:pt x="720177" y="1142913"/>
                  </a:lnTo>
                  <a:lnTo>
                    <a:pt x="674826" y="1152175"/>
                  </a:lnTo>
                  <a:lnTo>
                    <a:pt x="628265" y="1157841"/>
                  </a:lnTo>
                  <a:lnTo>
                    <a:pt x="580644" y="1159764"/>
                  </a:lnTo>
                  <a:lnTo>
                    <a:pt x="533022" y="1157841"/>
                  </a:lnTo>
                  <a:lnTo>
                    <a:pt x="486461" y="1152175"/>
                  </a:lnTo>
                  <a:lnTo>
                    <a:pt x="441110" y="1142913"/>
                  </a:lnTo>
                  <a:lnTo>
                    <a:pt x="397117" y="1130204"/>
                  </a:lnTo>
                  <a:lnTo>
                    <a:pt x="354633" y="1114198"/>
                  </a:lnTo>
                  <a:lnTo>
                    <a:pt x="313807" y="1095045"/>
                  </a:lnTo>
                  <a:lnTo>
                    <a:pt x="274788" y="1072892"/>
                  </a:lnTo>
                  <a:lnTo>
                    <a:pt x="237725" y="1047890"/>
                  </a:lnTo>
                  <a:lnTo>
                    <a:pt x="202769" y="1020187"/>
                  </a:lnTo>
                  <a:lnTo>
                    <a:pt x="170068" y="989933"/>
                  </a:lnTo>
                  <a:lnTo>
                    <a:pt x="139773" y="957276"/>
                  </a:lnTo>
                  <a:lnTo>
                    <a:pt x="112032" y="922367"/>
                  </a:lnTo>
                  <a:lnTo>
                    <a:pt x="86995" y="885354"/>
                  </a:lnTo>
                  <a:lnTo>
                    <a:pt x="64811" y="846386"/>
                  </a:lnTo>
                  <a:lnTo>
                    <a:pt x="45630" y="805612"/>
                  </a:lnTo>
                  <a:lnTo>
                    <a:pt x="29602" y="763182"/>
                  </a:lnTo>
                  <a:lnTo>
                    <a:pt x="16875" y="719245"/>
                  </a:lnTo>
                  <a:lnTo>
                    <a:pt x="7599" y="673950"/>
                  </a:lnTo>
                  <a:lnTo>
                    <a:pt x="1924" y="627445"/>
                  </a:lnTo>
                  <a:lnTo>
                    <a:pt x="0" y="579881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415" y="1667256"/>
              <a:ext cx="719328" cy="719327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7542276" y="2103118"/>
            <a:ext cx="4650105" cy="4754880"/>
            <a:chOff x="7542276" y="2103118"/>
            <a:chExt cx="4650105" cy="4754880"/>
          </a:xfrm>
        </p:grpSpPr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2276" y="2103118"/>
              <a:ext cx="4649724" cy="475487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323320" y="6422136"/>
              <a:ext cx="792480" cy="99060"/>
            </a:xfrm>
            <a:custGeom>
              <a:avLst/>
              <a:gdLst/>
              <a:ahLst/>
              <a:cxnLst/>
              <a:rect l="l" t="t" r="r" b="b"/>
              <a:pathLst>
                <a:path w="792479" h="99059">
                  <a:moveTo>
                    <a:pt x="792479" y="0"/>
                  </a:moveTo>
                  <a:lnTo>
                    <a:pt x="0" y="0"/>
                  </a:lnTo>
                  <a:lnTo>
                    <a:pt x="0" y="99059"/>
                  </a:lnTo>
                  <a:lnTo>
                    <a:pt x="792479" y="99059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1B1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551164" y="2493263"/>
              <a:ext cx="86995" cy="143510"/>
            </a:xfrm>
            <a:custGeom>
              <a:avLst/>
              <a:gdLst/>
              <a:ahLst/>
              <a:cxnLst/>
              <a:rect l="l" t="t" r="r" b="b"/>
              <a:pathLst>
                <a:path w="86995" h="143510">
                  <a:moveTo>
                    <a:pt x="86868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6868" y="143255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466C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551164" y="2493263"/>
              <a:ext cx="86995" cy="143510"/>
            </a:xfrm>
            <a:custGeom>
              <a:avLst/>
              <a:gdLst/>
              <a:ahLst/>
              <a:cxnLst/>
              <a:rect l="l" t="t" r="r" b="b"/>
              <a:pathLst>
                <a:path w="86995" h="143510">
                  <a:moveTo>
                    <a:pt x="0" y="143255"/>
                  </a:moveTo>
                  <a:lnTo>
                    <a:pt x="86868" y="143255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2699">
              <a:solidFill>
                <a:srgbClr val="466C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1650471" y="6381699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22832"/>
            <a:ext cx="12192000" cy="5535295"/>
          </a:xfrm>
          <a:custGeom>
            <a:avLst/>
            <a:gdLst/>
            <a:ahLst/>
            <a:cxnLst/>
            <a:rect l="l" t="t" r="r" b="b"/>
            <a:pathLst>
              <a:path w="12192000" h="5535295">
                <a:moveTo>
                  <a:pt x="0" y="5535167"/>
                </a:moveTo>
                <a:lnTo>
                  <a:pt x="12192000" y="5535167"/>
                </a:lnTo>
                <a:lnTo>
                  <a:pt x="12192000" y="0"/>
                </a:lnTo>
                <a:lnTo>
                  <a:pt x="0" y="0"/>
                </a:lnTo>
                <a:lnTo>
                  <a:pt x="0" y="5535167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323340"/>
          </a:xfrm>
          <a:custGeom>
            <a:avLst/>
            <a:gdLst/>
            <a:ahLst/>
            <a:cxnLst/>
            <a:rect l="l" t="t" r="r" b="b"/>
            <a:pathLst>
              <a:path w="12192000" h="1323340">
                <a:moveTo>
                  <a:pt x="0" y="1322832"/>
                </a:moveTo>
                <a:lnTo>
                  <a:pt x="12192000" y="1322832"/>
                </a:lnTo>
                <a:lnTo>
                  <a:pt x="12192000" y="0"/>
                </a:lnTo>
                <a:lnTo>
                  <a:pt x="0" y="0"/>
                </a:lnTo>
                <a:lnTo>
                  <a:pt x="0" y="1322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179565" y="2614929"/>
            <a:ext cx="1440815" cy="1440815"/>
            <a:chOff x="6179565" y="2614929"/>
            <a:chExt cx="1440815" cy="1440815"/>
          </a:xfrm>
        </p:grpSpPr>
        <p:sp>
          <p:nvSpPr>
            <p:cNvPr id="5" name="object 5"/>
            <p:cNvSpPr/>
            <p:nvPr/>
          </p:nvSpPr>
          <p:spPr>
            <a:xfrm>
              <a:off x="6204965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5" h="1390014">
                  <a:moveTo>
                    <a:pt x="694943" y="0"/>
                  </a:moveTo>
                  <a:lnTo>
                    <a:pt x="647365" y="1603"/>
                  </a:lnTo>
                  <a:lnTo>
                    <a:pt x="600646" y="6344"/>
                  </a:lnTo>
                  <a:lnTo>
                    <a:pt x="554892" y="14119"/>
                  </a:lnTo>
                  <a:lnTo>
                    <a:pt x="510204" y="24824"/>
                  </a:lnTo>
                  <a:lnTo>
                    <a:pt x="466688" y="38357"/>
                  </a:lnTo>
                  <a:lnTo>
                    <a:pt x="424445" y="54613"/>
                  </a:lnTo>
                  <a:lnTo>
                    <a:pt x="383581" y="73490"/>
                  </a:lnTo>
                  <a:lnTo>
                    <a:pt x="344198" y="94883"/>
                  </a:lnTo>
                  <a:lnTo>
                    <a:pt x="306399" y="118688"/>
                  </a:lnTo>
                  <a:lnTo>
                    <a:pt x="270289" y="144804"/>
                  </a:lnTo>
                  <a:lnTo>
                    <a:pt x="235971" y="173125"/>
                  </a:lnTo>
                  <a:lnTo>
                    <a:pt x="203549" y="203549"/>
                  </a:lnTo>
                  <a:lnTo>
                    <a:pt x="173125" y="235971"/>
                  </a:lnTo>
                  <a:lnTo>
                    <a:pt x="144804" y="270289"/>
                  </a:lnTo>
                  <a:lnTo>
                    <a:pt x="118688" y="306399"/>
                  </a:lnTo>
                  <a:lnTo>
                    <a:pt x="94883" y="344198"/>
                  </a:lnTo>
                  <a:lnTo>
                    <a:pt x="73490" y="383581"/>
                  </a:lnTo>
                  <a:lnTo>
                    <a:pt x="54613" y="424445"/>
                  </a:lnTo>
                  <a:lnTo>
                    <a:pt x="38357" y="466688"/>
                  </a:lnTo>
                  <a:lnTo>
                    <a:pt x="24824" y="510204"/>
                  </a:lnTo>
                  <a:lnTo>
                    <a:pt x="14119" y="554892"/>
                  </a:lnTo>
                  <a:lnTo>
                    <a:pt x="6344" y="600646"/>
                  </a:lnTo>
                  <a:lnTo>
                    <a:pt x="1603" y="647365"/>
                  </a:lnTo>
                  <a:lnTo>
                    <a:pt x="0" y="694944"/>
                  </a:lnTo>
                  <a:lnTo>
                    <a:pt x="1603" y="742522"/>
                  </a:lnTo>
                  <a:lnTo>
                    <a:pt x="6344" y="789241"/>
                  </a:lnTo>
                  <a:lnTo>
                    <a:pt x="14119" y="834995"/>
                  </a:lnTo>
                  <a:lnTo>
                    <a:pt x="24824" y="879683"/>
                  </a:lnTo>
                  <a:lnTo>
                    <a:pt x="38357" y="923199"/>
                  </a:lnTo>
                  <a:lnTo>
                    <a:pt x="54613" y="965442"/>
                  </a:lnTo>
                  <a:lnTo>
                    <a:pt x="73490" y="1006306"/>
                  </a:lnTo>
                  <a:lnTo>
                    <a:pt x="94883" y="1045689"/>
                  </a:lnTo>
                  <a:lnTo>
                    <a:pt x="118688" y="1083488"/>
                  </a:lnTo>
                  <a:lnTo>
                    <a:pt x="144804" y="1119598"/>
                  </a:lnTo>
                  <a:lnTo>
                    <a:pt x="173125" y="1153916"/>
                  </a:lnTo>
                  <a:lnTo>
                    <a:pt x="203549" y="1186338"/>
                  </a:lnTo>
                  <a:lnTo>
                    <a:pt x="235971" y="1216762"/>
                  </a:lnTo>
                  <a:lnTo>
                    <a:pt x="270289" y="1245083"/>
                  </a:lnTo>
                  <a:lnTo>
                    <a:pt x="306399" y="1271199"/>
                  </a:lnTo>
                  <a:lnTo>
                    <a:pt x="344198" y="1295004"/>
                  </a:lnTo>
                  <a:lnTo>
                    <a:pt x="383581" y="1316397"/>
                  </a:lnTo>
                  <a:lnTo>
                    <a:pt x="424445" y="1335274"/>
                  </a:lnTo>
                  <a:lnTo>
                    <a:pt x="466688" y="1351530"/>
                  </a:lnTo>
                  <a:lnTo>
                    <a:pt x="510204" y="1365063"/>
                  </a:lnTo>
                  <a:lnTo>
                    <a:pt x="554892" y="1375768"/>
                  </a:lnTo>
                  <a:lnTo>
                    <a:pt x="600646" y="1383543"/>
                  </a:lnTo>
                  <a:lnTo>
                    <a:pt x="647365" y="1388284"/>
                  </a:lnTo>
                  <a:lnTo>
                    <a:pt x="694943" y="1389888"/>
                  </a:lnTo>
                  <a:lnTo>
                    <a:pt x="742522" y="1388284"/>
                  </a:lnTo>
                  <a:lnTo>
                    <a:pt x="789241" y="1383543"/>
                  </a:lnTo>
                  <a:lnTo>
                    <a:pt x="834995" y="1375768"/>
                  </a:lnTo>
                  <a:lnTo>
                    <a:pt x="879683" y="1365063"/>
                  </a:lnTo>
                  <a:lnTo>
                    <a:pt x="923199" y="1351530"/>
                  </a:lnTo>
                  <a:lnTo>
                    <a:pt x="965442" y="1335274"/>
                  </a:lnTo>
                  <a:lnTo>
                    <a:pt x="1006306" y="1316397"/>
                  </a:lnTo>
                  <a:lnTo>
                    <a:pt x="1045689" y="1295004"/>
                  </a:lnTo>
                  <a:lnTo>
                    <a:pt x="1083488" y="1271199"/>
                  </a:lnTo>
                  <a:lnTo>
                    <a:pt x="1119598" y="1245083"/>
                  </a:lnTo>
                  <a:lnTo>
                    <a:pt x="1153916" y="1216762"/>
                  </a:lnTo>
                  <a:lnTo>
                    <a:pt x="1186338" y="1186338"/>
                  </a:lnTo>
                  <a:lnTo>
                    <a:pt x="1216762" y="1153916"/>
                  </a:lnTo>
                  <a:lnTo>
                    <a:pt x="1245083" y="1119598"/>
                  </a:lnTo>
                  <a:lnTo>
                    <a:pt x="1271199" y="1083488"/>
                  </a:lnTo>
                  <a:lnTo>
                    <a:pt x="1295004" y="1045689"/>
                  </a:lnTo>
                  <a:lnTo>
                    <a:pt x="1316397" y="1006306"/>
                  </a:lnTo>
                  <a:lnTo>
                    <a:pt x="1335274" y="965442"/>
                  </a:lnTo>
                  <a:lnTo>
                    <a:pt x="1351530" y="923199"/>
                  </a:lnTo>
                  <a:lnTo>
                    <a:pt x="1365063" y="879683"/>
                  </a:lnTo>
                  <a:lnTo>
                    <a:pt x="1375768" y="834995"/>
                  </a:lnTo>
                  <a:lnTo>
                    <a:pt x="1383543" y="789241"/>
                  </a:lnTo>
                  <a:lnTo>
                    <a:pt x="1388284" y="742522"/>
                  </a:lnTo>
                  <a:lnTo>
                    <a:pt x="1389888" y="694944"/>
                  </a:lnTo>
                  <a:lnTo>
                    <a:pt x="1388284" y="647365"/>
                  </a:lnTo>
                  <a:lnTo>
                    <a:pt x="1383543" y="600646"/>
                  </a:lnTo>
                  <a:lnTo>
                    <a:pt x="1375768" y="554892"/>
                  </a:lnTo>
                  <a:lnTo>
                    <a:pt x="1365063" y="510204"/>
                  </a:lnTo>
                  <a:lnTo>
                    <a:pt x="1351530" y="466688"/>
                  </a:lnTo>
                  <a:lnTo>
                    <a:pt x="1335274" y="424445"/>
                  </a:lnTo>
                  <a:lnTo>
                    <a:pt x="1316397" y="383581"/>
                  </a:lnTo>
                  <a:lnTo>
                    <a:pt x="1295004" y="344198"/>
                  </a:lnTo>
                  <a:lnTo>
                    <a:pt x="1271199" y="306399"/>
                  </a:lnTo>
                  <a:lnTo>
                    <a:pt x="1245083" y="270289"/>
                  </a:lnTo>
                  <a:lnTo>
                    <a:pt x="1216762" y="235971"/>
                  </a:lnTo>
                  <a:lnTo>
                    <a:pt x="1186338" y="203549"/>
                  </a:lnTo>
                  <a:lnTo>
                    <a:pt x="1153916" y="173125"/>
                  </a:lnTo>
                  <a:lnTo>
                    <a:pt x="1119598" y="144804"/>
                  </a:lnTo>
                  <a:lnTo>
                    <a:pt x="1083488" y="118688"/>
                  </a:lnTo>
                  <a:lnTo>
                    <a:pt x="1045689" y="94883"/>
                  </a:lnTo>
                  <a:lnTo>
                    <a:pt x="1006306" y="73490"/>
                  </a:lnTo>
                  <a:lnTo>
                    <a:pt x="965442" y="54613"/>
                  </a:lnTo>
                  <a:lnTo>
                    <a:pt x="923199" y="38357"/>
                  </a:lnTo>
                  <a:lnTo>
                    <a:pt x="879683" y="24824"/>
                  </a:lnTo>
                  <a:lnTo>
                    <a:pt x="834995" y="14119"/>
                  </a:lnTo>
                  <a:lnTo>
                    <a:pt x="789241" y="6344"/>
                  </a:lnTo>
                  <a:lnTo>
                    <a:pt x="742522" y="1603"/>
                  </a:lnTo>
                  <a:lnTo>
                    <a:pt x="694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04965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5" h="1390014">
                  <a:moveTo>
                    <a:pt x="0" y="694944"/>
                  </a:moveTo>
                  <a:lnTo>
                    <a:pt x="1603" y="647365"/>
                  </a:lnTo>
                  <a:lnTo>
                    <a:pt x="6344" y="600646"/>
                  </a:lnTo>
                  <a:lnTo>
                    <a:pt x="14119" y="554892"/>
                  </a:lnTo>
                  <a:lnTo>
                    <a:pt x="24824" y="510204"/>
                  </a:lnTo>
                  <a:lnTo>
                    <a:pt x="38357" y="466688"/>
                  </a:lnTo>
                  <a:lnTo>
                    <a:pt x="54613" y="424445"/>
                  </a:lnTo>
                  <a:lnTo>
                    <a:pt x="73490" y="383581"/>
                  </a:lnTo>
                  <a:lnTo>
                    <a:pt x="94883" y="344198"/>
                  </a:lnTo>
                  <a:lnTo>
                    <a:pt x="118688" y="306399"/>
                  </a:lnTo>
                  <a:lnTo>
                    <a:pt x="144804" y="270289"/>
                  </a:lnTo>
                  <a:lnTo>
                    <a:pt x="173125" y="235971"/>
                  </a:lnTo>
                  <a:lnTo>
                    <a:pt x="203549" y="203549"/>
                  </a:lnTo>
                  <a:lnTo>
                    <a:pt x="235971" y="173125"/>
                  </a:lnTo>
                  <a:lnTo>
                    <a:pt x="270289" y="144804"/>
                  </a:lnTo>
                  <a:lnTo>
                    <a:pt x="306399" y="118688"/>
                  </a:lnTo>
                  <a:lnTo>
                    <a:pt x="344198" y="94883"/>
                  </a:lnTo>
                  <a:lnTo>
                    <a:pt x="383581" y="73490"/>
                  </a:lnTo>
                  <a:lnTo>
                    <a:pt x="424445" y="54613"/>
                  </a:lnTo>
                  <a:lnTo>
                    <a:pt x="466688" y="38357"/>
                  </a:lnTo>
                  <a:lnTo>
                    <a:pt x="510204" y="24824"/>
                  </a:lnTo>
                  <a:lnTo>
                    <a:pt x="554892" y="14119"/>
                  </a:lnTo>
                  <a:lnTo>
                    <a:pt x="600646" y="6344"/>
                  </a:lnTo>
                  <a:lnTo>
                    <a:pt x="647365" y="1603"/>
                  </a:lnTo>
                  <a:lnTo>
                    <a:pt x="694943" y="0"/>
                  </a:lnTo>
                  <a:lnTo>
                    <a:pt x="742522" y="1603"/>
                  </a:lnTo>
                  <a:lnTo>
                    <a:pt x="789241" y="6344"/>
                  </a:lnTo>
                  <a:lnTo>
                    <a:pt x="834995" y="14119"/>
                  </a:lnTo>
                  <a:lnTo>
                    <a:pt x="879683" y="24824"/>
                  </a:lnTo>
                  <a:lnTo>
                    <a:pt x="923199" y="38357"/>
                  </a:lnTo>
                  <a:lnTo>
                    <a:pt x="965442" y="54613"/>
                  </a:lnTo>
                  <a:lnTo>
                    <a:pt x="1006306" y="73490"/>
                  </a:lnTo>
                  <a:lnTo>
                    <a:pt x="1045689" y="94883"/>
                  </a:lnTo>
                  <a:lnTo>
                    <a:pt x="1083488" y="118688"/>
                  </a:lnTo>
                  <a:lnTo>
                    <a:pt x="1119598" y="144804"/>
                  </a:lnTo>
                  <a:lnTo>
                    <a:pt x="1153916" y="173125"/>
                  </a:lnTo>
                  <a:lnTo>
                    <a:pt x="1186338" y="203549"/>
                  </a:lnTo>
                  <a:lnTo>
                    <a:pt x="1216762" y="235971"/>
                  </a:lnTo>
                  <a:lnTo>
                    <a:pt x="1245083" y="270289"/>
                  </a:lnTo>
                  <a:lnTo>
                    <a:pt x="1271199" y="306399"/>
                  </a:lnTo>
                  <a:lnTo>
                    <a:pt x="1295004" y="344198"/>
                  </a:lnTo>
                  <a:lnTo>
                    <a:pt x="1316397" y="383581"/>
                  </a:lnTo>
                  <a:lnTo>
                    <a:pt x="1335274" y="424445"/>
                  </a:lnTo>
                  <a:lnTo>
                    <a:pt x="1351530" y="466688"/>
                  </a:lnTo>
                  <a:lnTo>
                    <a:pt x="1365063" y="510204"/>
                  </a:lnTo>
                  <a:lnTo>
                    <a:pt x="1375768" y="554892"/>
                  </a:lnTo>
                  <a:lnTo>
                    <a:pt x="1383543" y="600646"/>
                  </a:lnTo>
                  <a:lnTo>
                    <a:pt x="1388284" y="647365"/>
                  </a:lnTo>
                  <a:lnTo>
                    <a:pt x="1389888" y="694944"/>
                  </a:lnTo>
                  <a:lnTo>
                    <a:pt x="1388284" y="742522"/>
                  </a:lnTo>
                  <a:lnTo>
                    <a:pt x="1383543" y="789241"/>
                  </a:lnTo>
                  <a:lnTo>
                    <a:pt x="1375768" y="834995"/>
                  </a:lnTo>
                  <a:lnTo>
                    <a:pt x="1365063" y="879683"/>
                  </a:lnTo>
                  <a:lnTo>
                    <a:pt x="1351530" y="923199"/>
                  </a:lnTo>
                  <a:lnTo>
                    <a:pt x="1335274" y="965442"/>
                  </a:lnTo>
                  <a:lnTo>
                    <a:pt x="1316397" y="1006306"/>
                  </a:lnTo>
                  <a:lnTo>
                    <a:pt x="1295004" y="1045689"/>
                  </a:lnTo>
                  <a:lnTo>
                    <a:pt x="1271199" y="1083488"/>
                  </a:lnTo>
                  <a:lnTo>
                    <a:pt x="1245083" y="1119598"/>
                  </a:lnTo>
                  <a:lnTo>
                    <a:pt x="1216762" y="1153916"/>
                  </a:lnTo>
                  <a:lnTo>
                    <a:pt x="1186338" y="1186338"/>
                  </a:lnTo>
                  <a:lnTo>
                    <a:pt x="1153916" y="1216762"/>
                  </a:lnTo>
                  <a:lnTo>
                    <a:pt x="1119598" y="1245083"/>
                  </a:lnTo>
                  <a:lnTo>
                    <a:pt x="1083488" y="1271199"/>
                  </a:lnTo>
                  <a:lnTo>
                    <a:pt x="1045689" y="1295004"/>
                  </a:lnTo>
                  <a:lnTo>
                    <a:pt x="1006306" y="1316397"/>
                  </a:lnTo>
                  <a:lnTo>
                    <a:pt x="965442" y="1335274"/>
                  </a:lnTo>
                  <a:lnTo>
                    <a:pt x="923199" y="1351530"/>
                  </a:lnTo>
                  <a:lnTo>
                    <a:pt x="879683" y="1365063"/>
                  </a:lnTo>
                  <a:lnTo>
                    <a:pt x="834995" y="1375768"/>
                  </a:lnTo>
                  <a:lnTo>
                    <a:pt x="789241" y="1383543"/>
                  </a:lnTo>
                  <a:lnTo>
                    <a:pt x="742522" y="1388284"/>
                  </a:lnTo>
                  <a:lnTo>
                    <a:pt x="694943" y="1389888"/>
                  </a:lnTo>
                  <a:lnTo>
                    <a:pt x="647365" y="1388284"/>
                  </a:lnTo>
                  <a:lnTo>
                    <a:pt x="600646" y="1383543"/>
                  </a:lnTo>
                  <a:lnTo>
                    <a:pt x="554892" y="1375768"/>
                  </a:lnTo>
                  <a:lnTo>
                    <a:pt x="510204" y="1365063"/>
                  </a:lnTo>
                  <a:lnTo>
                    <a:pt x="466688" y="1351530"/>
                  </a:lnTo>
                  <a:lnTo>
                    <a:pt x="424445" y="1335274"/>
                  </a:lnTo>
                  <a:lnTo>
                    <a:pt x="383581" y="1316397"/>
                  </a:lnTo>
                  <a:lnTo>
                    <a:pt x="344198" y="1295004"/>
                  </a:lnTo>
                  <a:lnTo>
                    <a:pt x="306399" y="1271199"/>
                  </a:lnTo>
                  <a:lnTo>
                    <a:pt x="270289" y="1245083"/>
                  </a:lnTo>
                  <a:lnTo>
                    <a:pt x="235971" y="1216762"/>
                  </a:lnTo>
                  <a:lnTo>
                    <a:pt x="203549" y="1186338"/>
                  </a:lnTo>
                  <a:lnTo>
                    <a:pt x="173125" y="1153916"/>
                  </a:lnTo>
                  <a:lnTo>
                    <a:pt x="144804" y="1119598"/>
                  </a:lnTo>
                  <a:lnTo>
                    <a:pt x="118688" y="1083488"/>
                  </a:lnTo>
                  <a:lnTo>
                    <a:pt x="94883" y="1045689"/>
                  </a:lnTo>
                  <a:lnTo>
                    <a:pt x="73490" y="1006306"/>
                  </a:lnTo>
                  <a:lnTo>
                    <a:pt x="54613" y="965442"/>
                  </a:lnTo>
                  <a:lnTo>
                    <a:pt x="38357" y="923199"/>
                  </a:lnTo>
                  <a:lnTo>
                    <a:pt x="24824" y="879683"/>
                  </a:lnTo>
                  <a:lnTo>
                    <a:pt x="14119" y="834995"/>
                  </a:lnTo>
                  <a:lnTo>
                    <a:pt x="6344" y="789241"/>
                  </a:lnTo>
                  <a:lnTo>
                    <a:pt x="1603" y="742522"/>
                  </a:lnTo>
                  <a:lnTo>
                    <a:pt x="0" y="694944"/>
                  </a:lnTo>
                  <a:close/>
                </a:path>
              </a:pathLst>
            </a:custGeom>
            <a:ln w="50800">
              <a:solidFill>
                <a:srgbClr val="0DC4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293109" y="2614929"/>
            <a:ext cx="1440815" cy="1440815"/>
            <a:chOff x="3293109" y="2614929"/>
            <a:chExt cx="1440815" cy="1440815"/>
          </a:xfrm>
        </p:grpSpPr>
        <p:sp>
          <p:nvSpPr>
            <p:cNvPr id="8" name="object 8"/>
            <p:cNvSpPr/>
            <p:nvPr/>
          </p:nvSpPr>
          <p:spPr>
            <a:xfrm>
              <a:off x="3318509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4" h="1390014">
                  <a:moveTo>
                    <a:pt x="694943" y="0"/>
                  </a:moveTo>
                  <a:lnTo>
                    <a:pt x="647365" y="1603"/>
                  </a:lnTo>
                  <a:lnTo>
                    <a:pt x="600646" y="6344"/>
                  </a:lnTo>
                  <a:lnTo>
                    <a:pt x="554892" y="14119"/>
                  </a:lnTo>
                  <a:lnTo>
                    <a:pt x="510204" y="24824"/>
                  </a:lnTo>
                  <a:lnTo>
                    <a:pt x="466688" y="38357"/>
                  </a:lnTo>
                  <a:lnTo>
                    <a:pt x="424445" y="54613"/>
                  </a:lnTo>
                  <a:lnTo>
                    <a:pt x="383581" y="73490"/>
                  </a:lnTo>
                  <a:lnTo>
                    <a:pt x="344198" y="94883"/>
                  </a:lnTo>
                  <a:lnTo>
                    <a:pt x="306399" y="118688"/>
                  </a:lnTo>
                  <a:lnTo>
                    <a:pt x="270289" y="144804"/>
                  </a:lnTo>
                  <a:lnTo>
                    <a:pt x="235971" y="173125"/>
                  </a:lnTo>
                  <a:lnTo>
                    <a:pt x="203549" y="203549"/>
                  </a:lnTo>
                  <a:lnTo>
                    <a:pt x="173125" y="235971"/>
                  </a:lnTo>
                  <a:lnTo>
                    <a:pt x="144804" y="270289"/>
                  </a:lnTo>
                  <a:lnTo>
                    <a:pt x="118688" y="306399"/>
                  </a:lnTo>
                  <a:lnTo>
                    <a:pt x="94883" y="344198"/>
                  </a:lnTo>
                  <a:lnTo>
                    <a:pt x="73490" y="383581"/>
                  </a:lnTo>
                  <a:lnTo>
                    <a:pt x="54613" y="424445"/>
                  </a:lnTo>
                  <a:lnTo>
                    <a:pt x="38357" y="466688"/>
                  </a:lnTo>
                  <a:lnTo>
                    <a:pt x="24824" y="510204"/>
                  </a:lnTo>
                  <a:lnTo>
                    <a:pt x="14119" y="554892"/>
                  </a:lnTo>
                  <a:lnTo>
                    <a:pt x="6344" y="600646"/>
                  </a:lnTo>
                  <a:lnTo>
                    <a:pt x="1603" y="647365"/>
                  </a:lnTo>
                  <a:lnTo>
                    <a:pt x="0" y="694944"/>
                  </a:lnTo>
                  <a:lnTo>
                    <a:pt x="1603" y="742522"/>
                  </a:lnTo>
                  <a:lnTo>
                    <a:pt x="6344" y="789241"/>
                  </a:lnTo>
                  <a:lnTo>
                    <a:pt x="14119" y="834995"/>
                  </a:lnTo>
                  <a:lnTo>
                    <a:pt x="24824" y="879683"/>
                  </a:lnTo>
                  <a:lnTo>
                    <a:pt x="38357" y="923199"/>
                  </a:lnTo>
                  <a:lnTo>
                    <a:pt x="54613" y="965442"/>
                  </a:lnTo>
                  <a:lnTo>
                    <a:pt x="73490" y="1006306"/>
                  </a:lnTo>
                  <a:lnTo>
                    <a:pt x="94883" y="1045689"/>
                  </a:lnTo>
                  <a:lnTo>
                    <a:pt x="118688" y="1083488"/>
                  </a:lnTo>
                  <a:lnTo>
                    <a:pt x="144804" y="1119598"/>
                  </a:lnTo>
                  <a:lnTo>
                    <a:pt x="173125" y="1153916"/>
                  </a:lnTo>
                  <a:lnTo>
                    <a:pt x="203549" y="1186338"/>
                  </a:lnTo>
                  <a:lnTo>
                    <a:pt x="235971" y="1216762"/>
                  </a:lnTo>
                  <a:lnTo>
                    <a:pt x="270289" y="1245083"/>
                  </a:lnTo>
                  <a:lnTo>
                    <a:pt x="306399" y="1271199"/>
                  </a:lnTo>
                  <a:lnTo>
                    <a:pt x="344198" y="1295004"/>
                  </a:lnTo>
                  <a:lnTo>
                    <a:pt x="383581" y="1316397"/>
                  </a:lnTo>
                  <a:lnTo>
                    <a:pt x="424445" y="1335274"/>
                  </a:lnTo>
                  <a:lnTo>
                    <a:pt x="466688" y="1351530"/>
                  </a:lnTo>
                  <a:lnTo>
                    <a:pt x="510204" y="1365063"/>
                  </a:lnTo>
                  <a:lnTo>
                    <a:pt x="554892" y="1375768"/>
                  </a:lnTo>
                  <a:lnTo>
                    <a:pt x="600646" y="1383543"/>
                  </a:lnTo>
                  <a:lnTo>
                    <a:pt x="647365" y="1388284"/>
                  </a:lnTo>
                  <a:lnTo>
                    <a:pt x="694943" y="1389888"/>
                  </a:lnTo>
                  <a:lnTo>
                    <a:pt x="742522" y="1388284"/>
                  </a:lnTo>
                  <a:lnTo>
                    <a:pt x="789241" y="1383543"/>
                  </a:lnTo>
                  <a:lnTo>
                    <a:pt x="834995" y="1375768"/>
                  </a:lnTo>
                  <a:lnTo>
                    <a:pt x="879683" y="1365063"/>
                  </a:lnTo>
                  <a:lnTo>
                    <a:pt x="923199" y="1351530"/>
                  </a:lnTo>
                  <a:lnTo>
                    <a:pt x="965442" y="1335274"/>
                  </a:lnTo>
                  <a:lnTo>
                    <a:pt x="1006306" y="1316397"/>
                  </a:lnTo>
                  <a:lnTo>
                    <a:pt x="1045689" y="1295004"/>
                  </a:lnTo>
                  <a:lnTo>
                    <a:pt x="1083488" y="1271199"/>
                  </a:lnTo>
                  <a:lnTo>
                    <a:pt x="1119598" y="1245083"/>
                  </a:lnTo>
                  <a:lnTo>
                    <a:pt x="1153916" y="1216762"/>
                  </a:lnTo>
                  <a:lnTo>
                    <a:pt x="1186338" y="1186338"/>
                  </a:lnTo>
                  <a:lnTo>
                    <a:pt x="1216762" y="1153916"/>
                  </a:lnTo>
                  <a:lnTo>
                    <a:pt x="1245083" y="1119598"/>
                  </a:lnTo>
                  <a:lnTo>
                    <a:pt x="1271199" y="1083488"/>
                  </a:lnTo>
                  <a:lnTo>
                    <a:pt x="1295004" y="1045689"/>
                  </a:lnTo>
                  <a:lnTo>
                    <a:pt x="1316397" y="1006306"/>
                  </a:lnTo>
                  <a:lnTo>
                    <a:pt x="1335274" y="965442"/>
                  </a:lnTo>
                  <a:lnTo>
                    <a:pt x="1351530" y="923199"/>
                  </a:lnTo>
                  <a:lnTo>
                    <a:pt x="1365063" y="879683"/>
                  </a:lnTo>
                  <a:lnTo>
                    <a:pt x="1375768" y="834995"/>
                  </a:lnTo>
                  <a:lnTo>
                    <a:pt x="1383543" y="789241"/>
                  </a:lnTo>
                  <a:lnTo>
                    <a:pt x="1388284" y="742522"/>
                  </a:lnTo>
                  <a:lnTo>
                    <a:pt x="1389888" y="694944"/>
                  </a:lnTo>
                  <a:lnTo>
                    <a:pt x="1388284" y="647365"/>
                  </a:lnTo>
                  <a:lnTo>
                    <a:pt x="1383543" y="600646"/>
                  </a:lnTo>
                  <a:lnTo>
                    <a:pt x="1375768" y="554892"/>
                  </a:lnTo>
                  <a:lnTo>
                    <a:pt x="1365063" y="510204"/>
                  </a:lnTo>
                  <a:lnTo>
                    <a:pt x="1351530" y="466688"/>
                  </a:lnTo>
                  <a:lnTo>
                    <a:pt x="1335274" y="424445"/>
                  </a:lnTo>
                  <a:lnTo>
                    <a:pt x="1316397" y="383581"/>
                  </a:lnTo>
                  <a:lnTo>
                    <a:pt x="1295004" y="344198"/>
                  </a:lnTo>
                  <a:lnTo>
                    <a:pt x="1271199" y="306399"/>
                  </a:lnTo>
                  <a:lnTo>
                    <a:pt x="1245083" y="270289"/>
                  </a:lnTo>
                  <a:lnTo>
                    <a:pt x="1216762" y="235971"/>
                  </a:lnTo>
                  <a:lnTo>
                    <a:pt x="1186338" y="203549"/>
                  </a:lnTo>
                  <a:lnTo>
                    <a:pt x="1153916" y="173125"/>
                  </a:lnTo>
                  <a:lnTo>
                    <a:pt x="1119598" y="144804"/>
                  </a:lnTo>
                  <a:lnTo>
                    <a:pt x="1083488" y="118688"/>
                  </a:lnTo>
                  <a:lnTo>
                    <a:pt x="1045689" y="94883"/>
                  </a:lnTo>
                  <a:lnTo>
                    <a:pt x="1006306" y="73490"/>
                  </a:lnTo>
                  <a:lnTo>
                    <a:pt x="965442" y="54613"/>
                  </a:lnTo>
                  <a:lnTo>
                    <a:pt x="923199" y="38357"/>
                  </a:lnTo>
                  <a:lnTo>
                    <a:pt x="879683" y="24824"/>
                  </a:lnTo>
                  <a:lnTo>
                    <a:pt x="834995" y="14119"/>
                  </a:lnTo>
                  <a:lnTo>
                    <a:pt x="789241" y="6344"/>
                  </a:lnTo>
                  <a:lnTo>
                    <a:pt x="742522" y="1603"/>
                  </a:lnTo>
                  <a:lnTo>
                    <a:pt x="694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18509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4" h="1390014">
                  <a:moveTo>
                    <a:pt x="0" y="694944"/>
                  </a:moveTo>
                  <a:lnTo>
                    <a:pt x="1603" y="647365"/>
                  </a:lnTo>
                  <a:lnTo>
                    <a:pt x="6344" y="600646"/>
                  </a:lnTo>
                  <a:lnTo>
                    <a:pt x="14119" y="554892"/>
                  </a:lnTo>
                  <a:lnTo>
                    <a:pt x="24824" y="510204"/>
                  </a:lnTo>
                  <a:lnTo>
                    <a:pt x="38357" y="466688"/>
                  </a:lnTo>
                  <a:lnTo>
                    <a:pt x="54613" y="424445"/>
                  </a:lnTo>
                  <a:lnTo>
                    <a:pt x="73490" y="383581"/>
                  </a:lnTo>
                  <a:lnTo>
                    <a:pt x="94883" y="344198"/>
                  </a:lnTo>
                  <a:lnTo>
                    <a:pt x="118688" y="306399"/>
                  </a:lnTo>
                  <a:lnTo>
                    <a:pt x="144804" y="270289"/>
                  </a:lnTo>
                  <a:lnTo>
                    <a:pt x="173125" y="235971"/>
                  </a:lnTo>
                  <a:lnTo>
                    <a:pt x="203549" y="203549"/>
                  </a:lnTo>
                  <a:lnTo>
                    <a:pt x="235971" y="173125"/>
                  </a:lnTo>
                  <a:lnTo>
                    <a:pt x="270289" y="144804"/>
                  </a:lnTo>
                  <a:lnTo>
                    <a:pt x="306399" y="118688"/>
                  </a:lnTo>
                  <a:lnTo>
                    <a:pt x="344198" y="94883"/>
                  </a:lnTo>
                  <a:lnTo>
                    <a:pt x="383581" y="73490"/>
                  </a:lnTo>
                  <a:lnTo>
                    <a:pt x="424445" y="54613"/>
                  </a:lnTo>
                  <a:lnTo>
                    <a:pt x="466688" y="38357"/>
                  </a:lnTo>
                  <a:lnTo>
                    <a:pt x="510204" y="24824"/>
                  </a:lnTo>
                  <a:lnTo>
                    <a:pt x="554892" y="14119"/>
                  </a:lnTo>
                  <a:lnTo>
                    <a:pt x="600646" y="6344"/>
                  </a:lnTo>
                  <a:lnTo>
                    <a:pt x="647365" y="1603"/>
                  </a:lnTo>
                  <a:lnTo>
                    <a:pt x="694943" y="0"/>
                  </a:lnTo>
                  <a:lnTo>
                    <a:pt x="742522" y="1603"/>
                  </a:lnTo>
                  <a:lnTo>
                    <a:pt x="789241" y="6344"/>
                  </a:lnTo>
                  <a:lnTo>
                    <a:pt x="834995" y="14119"/>
                  </a:lnTo>
                  <a:lnTo>
                    <a:pt x="879683" y="24824"/>
                  </a:lnTo>
                  <a:lnTo>
                    <a:pt x="923199" y="38357"/>
                  </a:lnTo>
                  <a:lnTo>
                    <a:pt x="965442" y="54613"/>
                  </a:lnTo>
                  <a:lnTo>
                    <a:pt x="1006306" y="73490"/>
                  </a:lnTo>
                  <a:lnTo>
                    <a:pt x="1045689" y="94883"/>
                  </a:lnTo>
                  <a:lnTo>
                    <a:pt x="1083488" y="118688"/>
                  </a:lnTo>
                  <a:lnTo>
                    <a:pt x="1119598" y="144804"/>
                  </a:lnTo>
                  <a:lnTo>
                    <a:pt x="1153916" y="173125"/>
                  </a:lnTo>
                  <a:lnTo>
                    <a:pt x="1186338" y="203549"/>
                  </a:lnTo>
                  <a:lnTo>
                    <a:pt x="1216762" y="235971"/>
                  </a:lnTo>
                  <a:lnTo>
                    <a:pt x="1245083" y="270289"/>
                  </a:lnTo>
                  <a:lnTo>
                    <a:pt x="1271199" y="306399"/>
                  </a:lnTo>
                  <a:lnTo>
                    <a:pt x="1295004" y="344198"/>
                  </a:lnTo>
                  <a:lnTo>
                    <a:pt x="1316397" y="383581"/>
                  </a:lnTo>
                  <a:lnTo>
                    <a:pt x="1335274" y="424445"/>
                  </a:lnTo>
                  <a:lnTo>
                    <a:pt x="1351530" y="466688"/>
                  </a:lnTo>
                  <a:lnTo>
                    <a:pt x="1365063" y="510204"/>
                  </a:lnTo>
                  <a:lnTo>
                    <a:pt x="1375768" y="554892"/>
                  </a:lnTo>
                  <a:lnTo>
                    <a:pt x="1383543" y="600646"/>
                  </a:lnTo>
                  <a:lnTo>
                    <a:pt x="1388284" y="647365"/>
                  </a:lnTo>
                  <a:lnTo>
                    <a:pt x="1389888" y="694944"/>
                  </a:lnTo>
                  <a:lnTo>
                    <a:pt x="1388284" y="742522"/>
                  </a:lnTo>
                  <a:lnTo>
                    <a:pt x="1383543" y="789241"/>
                  </a:lnTo>
                  <a:lnTo>
                    <a:pt x="1375768" y="834995"/>
                  </a:lnTo>
                  <a:lnTo>
                    <a:pt x="1365063" y="879683"/>
                  </a:lnTo>
                  <a:lnTo>
                    <a:pt x="1351530" y="923199"/>
                  </a:lnTo>
                  <a:lnTo>
                    <a:pt x="1335274" y="965442"/>
                  </a:lnTo>
                  <a:lnTo>
                    <a:pt x="1316397" y="1006306"/>
                  </a:lnTo>
                  <a:lnTo>
                    <a:pt x="1295004" y="1045689"/>
                  </a:lnTo>
                  <a:lnTo>
                    <a:pt x="1271199" y="1083488"/>
                  </a:lnTo>
                  <a:lnTo>
                    <a:pt x="1245083" y="1119598"/>
                  </a:lnTo>
                  <a:lnTo>
                    <a:pt x="1216762" y="1153916"/>
                  </a:lnTo>
                  <a:lnTo>
                    <a:pt x="1186338" y="1186338"/>
                  </a:lnTo>
                  <a:lnTo>
                    <a:pt x="1153916" y="1216762"/>
                  </a:lnTo>
                  <a:lnTo>
                    <a:pt x="1119598" y="1245083"/>
                  </a:lnTo>
                  <a:lnTo>
                    <a:pt x="1083488" y="1271199"/>
                  </a:lnTo>
                  <a:lnTo>
                    <a:pt x="1045689" y="1295004"/>
                  </a:lnTo>
                  <a:lnTo>
                    <a:pt x="1006306" y="1316397"/>
                  </a:lnTo>
                  <a:lnTo>
                    <a:pt x="965442" y="1335274"/>
                  </a:lnTo>
                  <a:lnTo>
                    <a:pt x="923199" y="1351530"/>
                  </a:lnTo>
                  <a:lnTo>
                    <a:pt x="879683" y="1365063"/>
                  </a:lnTo>
                  <a:lnTo>
                    <a:pt x="834995" y="1375768"/>
                  </a:lnTo>
                  <a:lnTo>
                    <a:pt x="789241" y="1383543"/>
                  </a:lnTo>
                  <a:lnTo>
                    <a:pt x="742522" y="1388284"/>
                  </a:lnTo>
                  <a:lnTo>
                    <a:pt x="694943" y="1389888"/>
                  </a:lnTo>
                  <a:lnTo>
                    <a:pt x="647365" y="1388284"/>
                  </a:lnTo>
                  <a:lnTo>
                    <a:pt x="600646" y="1383543"/>
                  </a:lnTo>
                  <a:lnTo>
                    <a:pt x="554892" y="1375768"/>
                  </a:lnTo>
                  <a:lnTo>
                    <a:pt x="510204" y="1365063"/>
                  </a:lnTo>
                  <a:lnTo>
                    <a:pt x="466688" y="1351530"/>
                  </a:lnTo>
                  <a:lnTo>
                    <a:pt x="424445" y="1335274"/>
                  </a:lnTo>
                  <a:lnTo>
                    <a:pt x="383581" y="1316397"/>
                  </a:lnTo>
                  <a:lnTo>
                    <a:pt x="344198" y="1295004"/>
                  </a:lnTo>
                  <a:lnTo>
                    <a:pt x="306399" y="1271199"/>
                  </a:lnTo>
                  <a:lnTo>
                    <a:pt x="270289" y="1245083"/>
                  </a:lnTo>
                  <a:lnTo>
                    <a:pt x="235971" y="1216762"/>
                  </a:lnTo>
                  <a:lnTo>
                    <a:pt x="203549" y="1186338"/>
                  </a:lnTo>
                  <a:lnTo>
                    <a:pt x="173125" y="1153916"/>
                  </a:lnTo>
                  <a:lnTo>
                    <a:pt x="144804" y="1119598"/>
                  </a:lnTo>
                  <a:lnTo>
                    <a:pt x="118688" y="1083488"/>
                  </a:lnTo>
                  <a:lnTo>
                    <a:pt x="94883" y="1045689"/>
                  </a:lnTo>
                  <a:lnTo>
                    <a:pt x="73490" y="1006306"/>
                  </a:lnTo>
                  <a:lnTo>
                    <a:pt x="54613" y="965442"/>
                  </a:lnTo>
                  <a:lnTo>
                    <a:pt x="38357" y="923199"/>
                  </a:lnTo>
                  <a:lnTo>
                    <a:pt x="24824" y="879683"/>
                  </a:lnTo>
                  <a:lnTo>
                    <a:pt x="14119" y="834995"/>
                  </a:lnTo>
                  <a:lnTo>
                    <a:pt x="6344" y="789241"/>
                  </a:lnTo>
                  <a:lnTo>
                    <a:pt x="1603" y="742522"/>
                  </a:lnTo>
                  <a:lnTo>
                    <a:pt x="0" y="694944"/>
                  </a:lnTo>
                  <a:close/>
                </a:path>
              </a:pathLst>
            </a:custGeom>
            <a:ln w="50800">
              <a:solidFill>
                <a:srgbClr val="0DC4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15441" y="2614929"/>
            <a:ext cx="1440815" cy="1440815"/>
            <a:chOff x="615441" y="2614929"/>
            <a:chExt cx="1440815" cy="1440815"/>
          </a:xfrm>
        </p:grpSpPr>
        <p:sp>
          <p:nvSpPr>
            <p:cNvPr id="11" name="object 11"/>
            <p:cNvSpPr/>
            <p:nvPr/>
          </p:nvSpPr>
          <p:spPr>
            <a:xfrm>
              <a:off x="640841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4" h="1390014">
                  <a:moveTo>
                    <a:pt x="694944" y="0"/>
                  </a:moveTo>
                  <a:lnTo>
                    <a:pt x="647363" y="1603"/>
                  </a:lnTo>
                  <a:lnTo>
                    <a:pt x="600644" y="6344"/>
                  </a:lnTo>
                  <a:lnTo>
                    <a:pt x="554888" y="14119"/>
                  </a:lnTo>
                  <a:lnTo>
                    <a:pt x="510200" y="24824"/>
                  </a:lnTo>
                  <a:lnTo>
                    <a:pt x="466683" y="38357"/>
                  </a:lnTo>
                  <a:lnTo>
                    <a:pt x="424440" y="54613"/>
                  </a:lnTo>
                  <a:lnTo>
                    <a:pt x="383575" y="73490"/>
                  </a:lnTo>
                  <a:lnTo>
                    <a:pt x="344192" y="94883"/>
                  </a:lnTo>
                  <a:lnTo>
                    <a:pt x="306394" y="118688"/>
                  </a:lnTo>
                  <a:lnTo>
                    <a:pt x="270284" y="144804"/>
                  </a:lnTo>
                  <a:lnTo>
                    <a:pt x="235966" y="173125"/>
                  </a:lnTo>
                  <a:lnTo>
                    <a:pt x="203544" y="203549"/>
                  </a:lnTo>
                  <a:lnTo>
                    <a:pt x="173121" y="235971"/>
                  </a:lnTo>
                  <a:lnTo>
                    <a:pt x="144800" y="270289"/>
                  </a:lnTo>
                  <a:lnTo>
                    <a:pt x="118685" y="306399"/>
                  </a:lnTo>
                  <a:lnTo>
                    <a:pt x="94880" y="344198"/>
                  </a:lnTo>
                  <a:lnTo>
                    <a:pt x="73487" y="383581"/>
                  </a:lnTo>
                  <a:lnTo>
                    <a:pt x="54612" y="424445"/>
                  </a:lnTo>
                  <a:lnTo>
                    <a:pt x="38356" y="466688"/>
                  </a:lnTo>
                  <a:lnTo>
                    <a:pt x="24824" y="510204"/>
                  </a:lnTo>
                  <a:lnTo>
                    <a:pt x="14118" y="554892"/>
                  </a:lnTo>
                  <a:lnTo>
                    <a:pt x="6344" y="600646"/>
                  </a:lnTo>
                  <a:lnTo>
                    <a:pt x="1603" y="647365"/>
                  </a:lnTo>
                  <a:lnTo>
                    <a:pt x="0" y="694944"/>
                  </a:lnTo>
                  <a:lnTo>
                    <a:pt x="1603" y="742522"/>
                  </a:lnTo>
                  <a:lnTo>
                    <a:pt x="6344" y="789241"/>
                  </a:lnTo>
                  <a:lnTo>
                    <a:pt x="14118" y="834995"/>
                  </a:lnTo>
                  <a:lnTo>
                    <a:pt x="24824" y="879683"/>
                  </a:lnTo>
                  <a:lnTo>
                    <a:pt x="38356" y="923199"/>
                  </a:lnTo>
                  <a:lnTo>
                    <a:pt x="54612" y="965442"/>
                  </a:lnTo>
                  <a:lnTo>
                    <a:pt x="73487" y="1006306"/>
                  </a:lnTo>
                  <a:lnTo>
                    <a:pt x="94880" y="1045689"/>
                  </a:lnTo>
                  <a:lnTo>
                    <a:pt x="118685" y="1083488"/>
                  </a:lnTo>
                  <a:lnTo>
                    <a:pt x="144800" y="1119598"/>
                  </a:lnTo>
                  <a:lnTo>
                    <a:pt x="173121" y="1153916"/>
                  </a:lnTo>
                  <a:lnTo>
                    <a:pt x="203544" y="1186338"/>
                  </a:lnTo>
                  <a:lnTo>
                    <a:pt x="235966" y="1216762"/>
                  </a:lnTo>
                  <a:lnTo>
                    <a:pt x="270284" y="1245083"/>
                  </a:lnTo>
                  <a:lnTo>
                    <a:pt x="306394" y="1271199"/>
                  </a:lnTo>
                  <a:lnTo>
                    <a:pt x="344192" y="1295004"/>
                  </a:lnTo>
                  <a:lnTo>
                    <a:pt x="383575" y="1316397"/>
                  </a:lnTo>
                  <a:lnTo>
                    <a:pt x="424440" y="1335274"/>
                  </a:lnTo>
                  <a:lnTo>
                    <a:pt x="466683" y="1351530"/>
                  </a:lnTo>
                  <a:lnTo>
                    <a:pt x="510200" y="1365063"/>
                  </a:lnTo>
                  <a:lnTo>
                    <a:pt x="554888" y="1375768"/>
                  </a:lnTo>
                  <a:lnTo>
                    <a:pt x="600644" y="1383543"/>
                  </a:lnTo>
                  <a:lnTo>
                    <a:pt x="647363" y="1388284"/>
                  </a:lnTo>
                  <a:lnTo>
                    <a:pt x="694944" y="1389888"/>
                  </a:lnTo>
                  <a:lnTo>
                    <a:pt x="742522" y="1388284"/>
                  </a:lnTo>
                  <a:lnTo>
                    <a:pt x="789241" y="1383543"/>
                  </a:lnTo>
                  <a:lnTo>
                    <a:pt x="834995" y="1375768"/>
                  </a:lnTo>
                  <a:lnTo>
                    <a:pt x="879683" y="1365063"/>
                  </a:lnTo>
                  <a:lnTo>
                    <a:pt x="923199" y="1351530"/>
                  </a:lnTo>
                  <a:lnTo>
                    <a:pt x="965442" y="1335274"/>
                  </a:lnTo>
                  <a:lnTo>
                    <a:pt x="1006306" y="1316397"/>
                  </a:lnTo>
                  <a:lnTo>
                    <a:pt x="1045689" y="1295004"/>
                  </a:lnTo>
                  <a:lnTo>
                    <a:pt x="1083488" y="1271199"/>
                  </a:lnTo>
                  <a:lnTo>
                    <a:pt x="1119598" y="1245083"/>
                  </a:lnTo>
                  <a:lnTo>
                    <a:pt x="1153916" y="1216762"/>
                  </a:lnTo>
                  <a:lnTo>
                    <a:pt x="1186338" y="1186338"/>
                  </a:lnTo>
                  <a:lnTo>
                    <a:pt x="1216762" y="1153916"/>
                  </a:lnTo>
                  <a:lnTo>
                    <a:pt x="1245083" y="1119598"/>
                  </a:lnTo>
                  <a:lnTo>
                    <a:pt x="1271199" y="1083488"/>
                  </a:lnTo>
                  <a:lnTo>
                    <a:pt x="1295004" y="1045689"/>
                  </a:lnTo>
                  <a:lnTo>
                    <a:pt x="1316397" y="1006306"/>
                  </a:lnTo>
                  <a:lnTo>
                    <a:pt x="1335274" y="965442"/>
                  </a:lnTo>
                  <a:lnTo>
                    <a:pt x="1351530" y="923199"/>
                  </a:lnTo>
                  <a:lnTo>
                    <a:pt x="1365063" y="879683"/>
                  </a:lnTo>
                  <a:lnTo>
                    <a:pt x="1375768" y="834995"/>
                  </a:lnTo>
                  <a:lnTo>
                    <a:pt x="1383543" y="789241"/>
                  </a:lnTo>
                  <a:lnTo>
                    <a:pt x="1388284" y="742522"/>
                  </a:lnTo>
                  <a:lnTo>
                    <a:pt x="1389888" y="694944"/>
                  </a:lnTo>
                  <a:lnTo>
                    <a:pt x="1388284" y="647365"/>
                  </a:lnTo>
                  <a:lnTo>
                    <a:pt x="1383543" y="600646"/>
                  </a:lnTo>
                  <a:lnTo>
                    <a:pt x="1375768" y="554892"/>
                  </a:lnTo>
                  <a:lnTo>
                    <a:pt x="1365063" y="510204"/>
                  </a:lnTo>
                  <a:lnTo>
                    <a:pt x="1351530" y="466688"/>
                  </a:lnTo>
                  <a:lnTo>
                    <a:pt x="1335274" y="424445"/>
                  </a:lnTo>
                  <a:lnTo>
                    <a:pt x="1316397" y="383581"/>
                  </a:lnTo>
                  <a:lnTo>
                    <a:pt x="1295004" y="344198"/>
                  </a:lnTo>
                  <a:lnTo>
                    <a:pt x="1271199" y="306399"/>
                  </a:lnTo>
                  <a:lnTo>
                    <a:pt x="1245083" y="270289"/>
                  </a:lnTo>
                  <a:lnTo>
                    <a:pt x="1216762" y="235971"/>
                  </a:lnTo>
                  <a:lnTo>
                    <a:pt x="1186338" y="203549"/>
                  </a:lnTo>
                  <a:lnTo>
                    <a:pt x="1153916" y="173125"/>
                  </a:lnTo>
                  <a:lnTo>
                    <a:pt x="1119598" y="144804"/>
                  </a:lnTo>
                  <a:lnTo>
                    <a:pt x="1083488" y="118688"/>
                  </a:lnTo>
                  <a:lnTo>
                    <a:pt x="1045689" y="94883"/>
                  </a:lnTo>
                  <a:lnTo>
                    <a:pt x="1006306" y="73490"/>
                  </a:lnTo>
                  <a:lnTo>
                    <a:pt x="965442" y="54613"/>
                  </a:lnTo>
                  <a:lnTo>
                    <a:pt x="923199" y="38357"/>
                  </a:lnTo>
                  <a:lnTo>
                    <a:pt x="879683" y="24824"/>
                  </a:lnTo>
                  <a:lnTo>
                    <a:pt x="834995" y="14119"/>
                  </a:lnTo>
                  <a:lnTo>
                    <a:pt x="789241" y="6344"/>
                  </a:lnTo>
                  <a:lnTo>
                    <a:pt x="742522" y="1603"/>
                  </a:lnTo>
                  <a:lnTo>
                    <a:pt x="694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0841" y="2640329"/>
              <a:ext cx="1390015" cy="1390015"/>
            </a:xfrm>
            <a:custGeom>
              <a:avLst/>
              <a:gdLst/>
              <a:ahLst/>
              <a:cxnLst/>
              <a:rect l="l" t="t" r="r" b="b"/>
              <a:pathLst>
                <a:path w="1390014" h="1390014">
                  <a:moveTo>
                    <a:pt x="0" y="694944"/>
                  </a:moveTo>
                  <a:lnTo>
                    <a:pt x="1603" y="647365"/>
                  </a:lnTo>
                  <a:lnTo>
                    <a:pt x="6344" y="600646"/>
                  </a:lnTo>
                  <a:lnTo>
                    <a:pt x="14118" y="554892"/>
                  </a:lnTo>
                  <a:lnTo>
                    <a:pt x="24824" y="510204"/>
                  </a:lnTo>
                  <a:lnTo>
                    <a:pt x="38356" y="466688"/>
                  </a:lnTo>
                  <a:lnTo>
                    <a:pt x="54612" y="424445"/>
                  </a:lnTo>
                  <a:lnTo>
                    <a:pt x="73487" y="383581"/>
                  </a:lnTo>
                  <a:lnTo>
                    <a:pt x="94880" y="344198"/>
                  </a:lnTo>
                  <a:lnTo>
                    <a:pt x="118685" y="306399"/>
                  </a:lnTo>
                  <a:lnTo>
                    <a:pt x="144800" y="270289"/>
                  </a:lnTo>
                  <a:lnTo>
                    <a:pt x="173121" y="235971"/>
                  </a:lnTo>
                  <a:lnTo>
                    <a:pt x="203544" y="203549"/>
                  </a:lnTo>
                  <a:lnTo>
                    <a:pt x="235966" y="173125"/>
                  </a:lnTo>
                  <a:lnTo>
                    <a:pt x="270284" y="144804"/>
                  </a:lnTo>
                  <a:lnTo>
                    <a:pt x="306394" y="118688"/>
                  </a:lnTo>
                  <a:lnTo>
                    <a:pt x="344192" y="94883"/>
                  </a:lnTo>
                  <a:lnTo>
                    <a:pt x="383575" y="73490"/>
                  </a:lnTo>
                  <a:lnTo>
                    <a:pt x="424440" y="54613"/>
                  </a:lnTo>
                  <a:lnTo>
                    <a:pt x="466683" y="38357"/>
                  </a:lnTo>
                  <a:lnTo>
                    <a:pt x="510200" y="24824"/>
                  </a:lnTo>
                  <a:lnTo>
                    <a:pt x="554888" y="14119"/>
                  </a:lnTo>
                  <a:lnTo>
                    <a:pt x="600644" y="6344"/>
                  </a:lnTo>
                  <a:lnTo>
                    <a:pt x="647363" y="1603"/>
                  </a:lnTo>
                  <a:lnTo>
                    <a:pt x="694944" y="0"/>
                  </a:lnTo>
                  <a:lnTo>
                    <a:pt x="742522" y="1603"/>
                  </a:lnTo>
                  <a:lnTo>
                    <a:pt x="789241" y="6344"/>
                  </a:lnTo>
                  <a:lnTo>
                    <a:pt x="834995" y="14119"/>
                  </a:lnTo>
                  <a:lnTo>
                    <a:pt x="879683" y="24824"/>
                  </a:lnTo>
                  <a:lnTo>
                    <a:pt x="923199" y="38357"/>
                  </a:lnTo>
                  <a:lnTo>
                    <a:pt x="965442" y="54613"/>
                  </a:lnTo>
                  <a:lnTo>
                    <a:pt x="1006306" y="73490"/>
                  </a:lnTo>
                  <a:lnTo>
                    <a:pt x="1045689" y="94883"/>
                  </a:lnTo>
                  <a:lnTo>
                    <a:pt x="1083488" y="118688"/>
                  </a:lnTo>
                  <a:lnTo>
                    <a:pt x="1119598" y="144804"/>
                  </a:lnTo>
                  <a:lnTo>
                    <a:pt x="1153916" y="173125"/>
                  </a:lnTo>
                  <a:lnTo>
                    <a:pt x="1186338" y="203549"/>
                  </a:lnTo>
                  <a:lnTo>
                    <a:pt x="1216762" y="235971"/>
                  </a:lnTo>
                  <a:lnTo>
                    <a:pt x="1245083" y="270289"/>
                  </a:lnTo>
                  <a:lnTo>
                    <a:pt x="1271199" y="306399"/>
                  </a:lnTo>
                  <a:lnTo>
                    <a:pt x="1295004" y="344198"/>
                  </a:lnTo>
                  <a:lnTo>
                    <a:pt x="1316397" y="383581"/>
                  </a:lnTo>
                  <a:lnTo>
                    <a:pt x="1335274" y="424445"/>
                  </a:lnTo>
                  <a:lnTo>
                    <a:pt x="1351530" y="466688"/>
                  </a:lnTo>
                  <a:lnTo>
                    <a:pt x="1365063" y="510204"/>
                  </a:lnTo>
                  <a:lnTo>
                    <a:pt x="1375768" y="554892"/>
                  </a:lnTo>
                  <a:lnTo>
                    <a:pt x="1383543" y="600646"/>
                  </a:lnTo>
                  <a:lnTo>
                    <a:pt x="1388284" y="647365"/>
                  </a:lnTo>
                  <a:lnTo>
                    <a:pt x="1389888" y="694944"/>
                  </a:lnTo>
                  <a:lnTo>
                    <a:pt x="1388284" y="742522"/>
                  </a:lnTo>
                  <a:lnTo>
                    <a:pt x="1383543" y="789241"/>
                  </a:lnTo>
                  <a:lnTo>
                    <a:pt x="1375768" y="834995"/>
                  </a:lnTo>
                  <a:lnTo>
                    <a:pt x="1365063" y="879683"/>
                  </a:lnTo>
                  <a:lnTo>
                    <a:pt x="1351530" y="923199"/>
                  </a:lnTo>
                  <a:lnTo>
                    <a:pt x="1335274" y="965442"/>
                  </a:lnTo>
                  <a:lnTo>
                    <a:pt x="1316397" y="1006306"/>
                  </a:lnTo>
                  <a:lnTo>
                    <a:pt x="1295004" y="1045689"/>
                  </a:lnTo>
                  <a:lnTo>
                    <a:pt x="1271199" y="1083488"/>
                  </a:lnTo>
                  <a:lnTo>
                    <a:pt x="1245083" y="1119598"/>
                  </a:lnTo>
                  <a:lnTo>
                    <a:pt x="1216762" y="1153916"/>
                  </a:lnTo>
                  <a:lnTo>
                    <a:pt x="1186338" y="1186338"/>
                  </a:lnTo>
                  <a:lnTo>
                    <a:pt x="1153916" y="1216762"/>
                  </a:lnTo>
                  <a:lnTo>
                    <a:pt x="1119598" y="1245083"/>
                  </a:lnTo>
                  <a:lnTo>
                    <a:pt x="1083488" y="1271199"/>
                  </a:lnTo>
                  <a:lnTo>
                    <a:pt x="1045689" y="1295004"/>
                  </a:lnTo>
                  <a:lnTo>
                    <a:pt x="1006306" y="1316397"/>
                  </a:lnTo>
                  <a:lnTo>
                    <a:pt x="965442" y="1335274"/>
                  </a:lnTo>
                  <a:lnTo>
                    <a:pt x="923199" y="1351530"/>
                  </a:lnTo>
                  <a:lnTo>
                    <a:pt x="879683" y="1365063"/>
                  </a:lnTo>
                  <a:lnTo>
                    <a:pt x="834995" y="1375768"/>
                  </a:lnTo>
                  <a:lnTo>
                    <a:pt x="789241" y="1383543"/>
                  </a:lnTo>
                  <a:lnTo>
                    <a:pt x="742522" y="1388284"/>
                  </a:lnTo>
                  <a:lnTo>
                    <a:pt x="694944" y="1389888"/>
                  </a:lnTo>
                  <a:lnTo>
                    <a:pt x="647363" y="1388284"/>
                  </a:lnTo>
                  <a:lnTo>
                    <a:pt x="600644" y="1383543"/>
                  </a:lnTo>
                  <a:lnTo>
                    <a:pt x="554888" y="1375768"/>
                  </a:lnTo>
                  <a:lnTo>
                    <a:pt x="510200" y="1365063"/>
                  </a:lnTo>
                  <a:lnTo>
                    <a:pt x="466683" y="1351530"/>
                  </a:lnTo>
                  <a:lnTo>
                    <a:pt x="424440" y="1335274"/>
                  </a:lnTo>
                  <a:lnTo>
                    <a:pt x="383575" y="1316397"/>
                  </a:lnTo>
                  <a:lnTo>
                    <a:pt x="344192" y="1295004"/>
                  </a:lnTo>
                  <a:lnTo>
                    <a:pt x="306394" y="1271199"/>
                  </a:lnTo>
                  <a:lnTo>
                    <a:pt x="270284" y="1245083"/>
                  </a:lnTo>
                  <a:lnTo>
                    <a:pt x="235966" y="1216762"/>
                  </a:lnTo>
                  <a:lnTo>
                    <a:pt x="203544" y="1186338"/>
                  </a:lnTo>
                  <a:lnTo>
                    <a:pt x="173121" y="1153916"/>
                  </a:lnTo>
                  <a:lnTo>
                    <a:pt x="144800" y="1119598"/>
                  </a:lnTo>
                  <a:lnTo>
                    <a:pt x="118685" y="1083488"/>
                  </a:lnTo>
                  <a:lnTo>
                    <a:pt x="94880" y="1045689"/>
                  </a:lnTo>
                  <a:lnTo>
                    <a:pt x="73487" y="1006306"/>
                  </a:lnTo>
                  <a:lnTo>
                    <a:pt x="54612" y="965442"/>
                  </a:lnTo>
                  <a:lnTo>
                    <a:pt x="38356" y="923199"/>
                  </a:lnTo>
                  <a:lnTo>
                    <a:pt x="24824" y="879683"/>
                  </a:lnTo>
                  <a:lnTo>
                    <a:pt x="14118" y="834995"/>
                  </a:lnTo>
                  <a:lnTo>
                    <a:pt x="6344" y="789241"/>
                  </a:lnTo>
                  <a:lnTo>
                    <a:pt x="1603" y="742522"/>
                  </a:lnTo>
                  <a:lnTo>
                    <a:pt x="0" y="694944"/>
                  </a:lnTo>
                  <a:close/>
                </a:path>
              </a:pathLst>
            </a:custGeom>
            <a:ln w="50800">
              <a:solidFill>
                <a:srgbClr val="0DC4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155" y="2849879"/>
              <a:ext cx="935736" cy="935736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58190" y="271398"/>
            <a:ext cx="83223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650" dirty="0">
                <a:solidFill>
                  <a:srgbClr val="000000"/>
                </a:solidFill>
              </a:rPr>
              <a:t>Меры</a:t>
            </a:r>
            <a:r>
              <a:rPr sz="4800" spc="-225" dirty="0">
                <a:solidFill>
                  <a:srgbClr val="000000"/>
                </a:solidFill>
              </a:rPr>
              <a:t> </a:t>
            </a:r>
            <a:r>
              <a:rPr sz="4800" spc="480" dirty="0">
                <a:solidFill>
                  <a:srgbClr val="000000"/>
                </a:solidFill>
              </a:rPr>
              <a:t>предосторожности</a:t>
            </a:r>
            <a:endParaRPr sz="4800"/>
          </a:p>
        </p:txBody>
      </p:sp>
      <p:sp>
        <p:nvSpPr>
          <p:cNvPr id="15" name="object 15"/>
          <p:cNvSpPr txBox="1"/>
          <p:nvPr/>
        </p:nvSpPr>
        <p:spPr>
          <a:xfrm>
            <a:off x="537463" y="4293489"/>
            <a:ext cx="2214245" cy="136652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414020">
              <a:lnSpc>
                <a:spcPts val="1730"/>
              </a:lnSpc>
              <a:spcBef>
                <a:spcPts val="310"/>
              </a:spcBef>
            </a:pP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Тщательно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проверять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автора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поста 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/ 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600" spc="200" dirty="0">
                <a:solidFill>
                  <a:srgbClr val="FFFFFF"/>
                </a:solidFill>
                <a:latin typeface="Tahoma"/>
                <a:cs typeface="Tahoma"/>
              </a:rPr>
              <a:t>мини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стратора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605"/>
              </a:lnSpc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бла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готв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рительн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825"/>
              </a:lnSpc>
            </a:pP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сообщества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94634" y="4327397"/>
            <a:ext cx="2207260" cy="180530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380365">
              <a:lnSpc>
                <a:spcPts val="1730"/>
              </a:lnSpc>
              <a:spcBef>
                <a:spcPts val="310"/>
              </a:spcBef>
            </a:pP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Проверять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уникальность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контента</a:t>
            </a:r>
            <a:r>
              <a:rPr sz="16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(текста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фотографий)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600"/>
              </a:lnSpc>
            </a:pP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бояться,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задавать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730"/>
              </a:lnSpc>
            </a:pPr>
            <a:r>
              <a:rPr sz="1600" spc="1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еу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600" spc="1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ые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600" spc="175" dirty="0">
                <a:solidFill>
                  <a:srgbClr val="FFFFFF"/>
                </a:solidFill>
                <a:latin typeface="Tahoma"/>
                <a:cs typeface="Tahoma"/>
              </a:rPr>
              <a:t>ро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сы</a:t>
            </a:r>
            <a:endParaRPr sz="1600">
              <a:latin typeface="Tahoma"/>
              <a:cs typeface="Tahoma"/>
            </a:endParaRPr>
          </a:p>
          <a:p>
            <a:pPr marL="12700" marR="413384">
              <a:lnSpc>
                <a:spcPts val="1730"/>
              </a:lnSpc>
              <a:spcBef>
                <a:spcPts val="120"/>
              </a:spcBef>
            </a:pP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6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204" dirty="0">
                <a:solidFill>
                  <a:srgbClr val="FFFFFF"/>
                </a:solidFill>
                <a:latin typeface="Tahoma"/>
                <a:cs typeface="Tahoma"/>
              </a:rPr>
              <a:t>ним</a:t>
            </a:r>
            <a:r>
              <a:rPr sz="16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должны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быть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готовы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75375" y="4318457"/>
            <a:ext cx="1800225" cy="1805939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85"/>
              </a:spcBef>
            </a:pP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При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влен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поддержке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известных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организаций</a:t>
            </a:r>
            <a:endParaRPr sz="1600">
              <a:latin typeface="Tahoma"/>
              <a:cs typeface="Tahoma"/>
            </a:endParaRPr>
          </a:p>
          <a:p>
            <a:pPr marL="12700" marR="291465">
              <a:lnSpc>
                <a:spcPct val="90000"/>
              </a:lnSpc>
            </a:pP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сообществ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проверять </a:t>
            </a: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8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7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форм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b="1" spc="75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ию 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их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сайте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88323" y="1845564"/>
            <a:ext cx="3503929" cy="3770629"/>
          </a:xfrm>
          <a:custGeom>
            <a:avLst/>
            <a:gdLst/>
            <a:ahLst/>
            <a:cxnLst/>
            <a:rect l="l" t="t" r="r" b="b"/>
            <a:pathLst>
              <a:path w="3503929" h="3770629">
                <a:moveTo>
                  <a:pt x="1885187" y="0"/>
                </a:moveTo>
                <a:lnTo>
                  <a:pt x="1836531" y="615"/>
                </a:lnTo>
                <a:lnTo>
                  <a:pt x="1788177" y="2453"/>
                </a:lnTo>
                <a:lnTo>
                  <a:pt x="1740142" y="5497"/>
                </a:lnTo>
                <a:lnTo>
                  <a:pt x="1692440" y="9733"/>
                </a:lnTo>
                <a:lnTo>
                  <a:pt x="1645086" y="15146"/>
                </a:lnTo>
                <a:lnTo>
                  <a:pt x="1598095" y="21721"/>
                </a:lnTo>
                <a:lnTo>
                  <a:pt x="1551482" y="29445"/>
                </a:lnTo>
                <a:lnTo>
                  <a:pt x="1505261" y="38300"/>
                </a:lnTo>
                <a:lnTo>
                  <a:pt x="1459447" y="48274"/>
                </a:lnTo>
                <a:lnTo>
                  <a:pt x="1414055" y="59351"/>
                </a:lnTo>
                <a:lnTo>
                  <a:pt x="1369099" y="71516"/>
                </a:lnTo>
                <a:lnTo>
                  <a:pt x="1324596" y="84755"/>
                </a:lnTo>
                <a:lnTo>
                  <a:pt x="1280558" y="99053"/>
                </a:lnTo>
                <a:lnTo>
                  <a:pt x="1237002" y="114394"/>
                </a:lnTo>
                <a:lnTo>
                  <a:pt x="1193943" y="130764"/>
                </a:lnTo>
                <a:lnTo>
                  <a:pt x="1151393" y="148149"/>
                </a:lnTo>
                <a:lnTo>
                  <a:pt x="1109370" y="166533"/>
                </a:lnTo>
                <a:lnTo>
                  <a:pt x="1067887" y="185902"/>
                </a:lnTo>
                <a:lnTo>
                  <a:pt x="1026959" y="206241"/>
                </a:lnTo>
                <a:lnTo>
                  <a:pt x="986601" y="227534"/>
                </a:lnTo>
                <a:lnTo>
                  <a:pt x="946829" y="249768"/>
                </a:lnTo>
                <a:lnTo>
                  <a:pt x="907655" y="272928"/>
                </a:lnTo>
                <a:lnTo>
                  <a:pt x="869097" y="296998"/>
                </a:lnTo>
                <a:lnTo>
                  <a:pt x="831167" y="321964"/>
                </a:lnTo>
                <a:lnTo>
                  <a:pt x="793882" y="347811"/>
                </a:lnTo>
                <a:lnTo>
                  <a:pt x="757256" y="374524"/>
                </a:lnTo>
                <a:lnTo>
                  <a:pt x="721303" y="402088"/>
                </a:lnTo>
                <a:lnTo>
                  <a:pt x="686039" y="430490"/>
                </a:lnTo>
                <a:lnTo>
                  <a:pt x="651478" y="459712"/>
                </a:lnTo>
                <a:lnTo>
                  <a:pt x="617635" y="489742"/>
                </a:lnTo>
                <a:lnTo>
                  <a:pt x="584526" y="520564"/>
                </a:lnTo>
                <a:lnTo>
                  <a:pt x="552164" y="552164"/>
                </a:lnTo>
                <a:lnTo>
                  <a:pt x="520564" y="584526"/>
                </a:lnTo>
                <a:lnTo>
                  <a:pt x="489742" y="617635"/>
                </a:lnTo>
                <a:lnTo>
                  <a:pt x="459712" y="651478"/>
                </a:lnTo>
                <a:lnTo>
                  <a:pt x="430490" y="686039"/>
                </a:lnTo>
                <a:lnTo>
                  <a:pt x="402088" y="721303"/>
                </a:lnTo>
                <a:lnTo>
                  <a:pt x="374524" y="757256"/>
                </a:lnTo>
                <a:lnTo>
                  <a:pt x="347811" y="793882"/>
                </a:lnTo>
                <a:lnTo>
                  <a:pt x="321964" y="831167"/>
                </a:lnTo>
                <a:lnTo>
                  <a:pt x="296998" y="869097"/>
                </a:lnTo>
                <a:lnTo>
                  <a:pt x="272928" y="907655"/>
                </a:lnTo>
                <a:lnTo>
                  <a:pt x="249768" y="946829"/>
                </a:lnTo>
                <a:lnTo>
                  <a:pt x="227534" y="986601"/>
                </a:lnTo>
                <a:lnTo>
                  <a:pt x="206241" y="1026959"/>
                </a:lnTo>
                <a:lnTo>
                  <a:pt x="185902" y="1067887"/>
                </a:lnTo>
                <a:lnTo>
                  <a:pt x="166533" y="1109370"/>
                </a:lnTo>
                <a:lnTo>
                  <a:pt x="148149" y="1151393"/>
                </a:lnTo>
                <a:lnTo>
                  <a:pt x="130764" y="1193943"/>
                </a:lnTo>
                <a:lnTo>
                  <a:pt x="114394" y="1237002"/>
                </a:lnTo>
                <a:lnTo>
                  <a:pt x="99053" y="1280558"/>
                </a:lnTo>
                <a:lnTo>
                  <a:pt x="84755" y="1324596"/>
                </a:lnTo>
                <a:lnTo>
                  <a:pt x="71516" y="1369099"/>
                </a:lnTo>
                <a:lnTo>
                  <a:pt x="59351" y="1414055"/>
                </a:lnTo>
                <a:lnTo>
                  <a:pt x="48274" y="1459447"/>
                </a:lnTo>
                <a:lnTo>
                  <a:pt x="38300" y="1505261"/>
                </a:lnTo>
                <a:lnTo>
                  <a:pt x="29445" y="1551482"/>
                </a:lnTo>
                <a:lnTo>
                  <a:pt x="21721" y="1598095"/>
                </a:lnTo>
                <a:lnTo>
                  <a:pt x="15146" y="1645086"/>
                </a:lnTo>
                <a:lnTo>
                  <a:pt x="9733" y="1692440"/>
                </a:lnTo>
                <a:lnTo>
                  <a:pt x="5497" y="1740142"/>
                </a:lnTo>
                <a:lnTo>
                  <a:pt x="2453" y="1788177"/>
                </a:lnTo>
                <a:lnTo>
                  <a:pt x="615" y="1836531"/>
                </a:lnTo>
                <a:lnTo>
                  <a:pt x="0" y="1885188"/>
                </a:lnTo>
                <a:lnTo>
                  <a:pt x="615" y="1933844"/>
                </a:lnTo>
                <a:lnTo>
                  <a:pt x="2453" y="1982198"/>
                </a:lnTo>
                <a:lnTo>
                  <a:pt x="5497" y="2030233"/>
                </a:lnTo>
                <a:lnTo>
                  <a:pt x="9733" y="2077935"/>
                </a:lnTo>
                <a:lnTo>
                  <a:pt x="15146" y="2125289"/>
                </a:lnTo>
                <a:lnTo>
                  <a:pt x="21721" y="2172280"/>
                </a:lnTo>
                <a:lnTo>
                  <a:pt x="29445" y="2218893"/>
                </a:lnTo>
                <a:lnTo>
                  <a:pt x="38300" y="2265114"/>
                </a:lnTo>
                <a:lnTo>
                  <a:pt x="48274" y="2310928"/>
                </a:lnTo>
                <a:lnTo>
                  <a:pt x="59351" y="2356320"/>
                </a:lnTo>
                <a:lnTo>
                  <a:pt x="71516" y="2401276"/>
                </a:lnTo>
                <a:lnTo>
                  <a:pt x="84755" y="2445779"/>
                </a:lnTo>
                <a:lnTo>
                  <a:pt x="99053" y="2489817"/>
                </a:lnTo>
                <a:lnTo>
                  <a:pt x="114394" y="2533373"/>
                </a:lnTo>
                <a:lnTo>
                  <a:pt x="130764" y="2576432"/>
                </a:lnTo>
                <a:lnTo>
                  <a:pt x="148149" y="2618982"/>
                </a:lnTo>
                <a:lnTo>
                  <a:pt x="166533" y="2661005"/>
                </a:lnTo>
                <a:lnTo>
                  <a:pt x="185902" y="2702488"/>
                </a:lnTo>
                <a:lnTo>
                  <a:pt x="206241" y="2743416"/>
                </a:lnTo>
                <a:lnTo>
                  <a:pt x="227534" y="2783774"/>
                </a:lnTo>
                <a:lnTo>
                  <a:pt x="249768" y="2823546"/>
                </a:lnTo>
                <a:lnTo>
                  <a:pt x="272928" y="2862720"/>
                </a:lnTo>
                <a:lnTo>
                  <a:pt x="296998" y="2901278"/>
                </a:lnTo>
                <a:lnTo>
                  <a:pt x="321964" y="2939208"/>
                </a:lnTo>
                <a:lnTo>
                  <a:pt x="347811" y="2976493"/>
                </a:lnTo>
                <a:lnTo>
                  <a:pt x="374524" y="3013119"/>
                </a:lnTo>
                <a:lnTo>
                  <a:pt x="402088" y="3049072"/>
                </a:lnTo>
                <a:lnTo>
                  <a:pt x="430490" y="3084336"/>
                </a:lnTo>
                <a:lnTo>
                  <a:pt x="459712" y="3118897"/>
                </a:lnTo>
                <a:lnTo>
                  <a:pt x="489742" y="3152740"/>
                </a:lnTo>
                <a:lnTo>
                  <a:pt x="520564" y="3185849"/>
                </a:lnTo>
                <a:lnTo>
                  <a:pt x="552164" y="3218211"/>
                </a:lnTo>
                <a:lnTo>
                  <a:pt x="584526" y="3249811"/>
                </a:lnTo>
                <a:lnTo>
                  <a:pt x="617635" y="3280633"/>
                </a:lnTo>
                <a:lnTo>
                  <a:pt x="651478" y="3310663"/>
                </a:lnTo>
                <a:lnTo>
                  <a:pt x="686039" y="3339885"/>
                </a:lnTo>
                <a:lnTo>
                  <a:pt x="721303" y="3368287"/>
                </a:lnTo>
                <a:lnTo>
                  <a:pt x="757256" y="3395851"/>
                </a:lnTo>
                <a:lnTo>
                  <a:pt x="793882" y="3422564"/>
                </a:lnTo>
                <a:lnTo>
                  <a:pt x="831167" y="3448411"/>
                </a:lnTo>
                <a:lnTo>
                  <a:pt x="869097" y="3473377"/>
                </a:lnTo>
                <a:lnTo>
                  <a:pt x="907655" y="3497447"/>
                </a:lnTo>
                <a:lnTo>
                  <a:pt x="946829" y="3520607"/>
                </a:lnTo>
                <a:lnTo>
                  <a:pt x="986601" y="3542841"/>
                </a:lnTo>
                <a:lnTo>
                  <a:pt x="1026959" y="3564134"/>
                </a:lnTo>
                <a:lnTo>
                  <a:pt x="1067887" y="3584473"/>
                </a:lnTo>
                <a:lnTo>
                  <a:pt x="1109370" y="3603842"/>
                </a:lnTo>
                <a:lnTo>
                  <a:pt x="1151393" y="3622226"/>
                </a:lnTo>
                <a:lnTo>
                  <a:pt x="1193943" y="3639611"/>
                </a:lnTo>
                <a:lnTo>
                  <a:pt x="1237002" y="3655981"/>
                </a:lnTo>
                <a:lnTo>
                  <a:pt x="1280558" y="3671322"/>
                </a:lnTo>
                <a:lnTo>
                  <a:pt x="1324596" y="3685620"/>
                </a:lnTo>
                <a:lnTo>
                  <a:pt x="1369099" y="3698859"/>
                </a:lnTo>
                <a:lnTo>
                  <a:pt x="1414055" y="3711024"/>
                </a:lnTo>
                <a:lnTo>
                  <a:pt x="1459447" y="3722101"/>
                </a:lnTo>
                <a:lnTo>
                  <a:pt x="1505261" y="3732075"/>
                </a:lnTo>
                <a:lnTo>
                  <a:pt x="1551482" y="3740930"/>
                </a:lnTo>
                <a:lnTo>
                  <a:pt x="1598095" y="3748654"/>
                </a:lnTo>
                <a:lnTo>
                  <a:pt x="1645086" y="3755229"/>
                </a:lnTo>
                <a:lnTo>
                  <a:pt x="1692440" y="3760642"/>
                </a:lnTo>
                <a:lnTo>
                  <a:pt x="1740142" y="3764878"/>
                </a:lnTo>
                <a:lnTo>
                  <a:pt x="1788177" y="3767922"/>
                </a:lnTo>
                <a:lnTo>
                  <a:pt x="1836531" y="3769760"/>
                </a:lnTo>
                <a:lnTo>
                  <a:pt x="1885187" y="3770376"/>
                </a:lnTo>
                <a:lnTo>
                  <a:pt x="1933844" y="3769760"/>
                </a:lnTo>
                <a:lnTo>
                  <a:pt x="1982198" y="3767922"/>
                </a:lnTo>
                <a:lnTo>
                  <a:pt x="2030233" y="3764878"/>
                </a:lnTo>
                <a:lnTo>
                  <a:pt x="2077935" y="3760642"/>
                </a:lnTo>
                <a:lnTo>
                  <a:pt x="2125289" y="3755229"/>
                </a:lnTo>
                <a:lnTo>
                  <a:pt x="2172280" y="3748654"/>
                </a:lnTo>
                <a:lnTo>
                  <a:pt x="2218893" y="3740930"/>
                </a:lnTo>
                <a:lnTo>
                  <a:pt x="2265114" y="3732075"/>
                </a:lnTo>
                <a:lnTo>
                  <a:pt x="2310928" y="3722101"/>
                </a:lnTo>
                <a:lnTo>
                  <a:pt x="2356320" y="3711024"/>
                </a:lnTo>
                <a:lnTo>
                  <a:pt x="2401276" y="3698859"/>
                </a:lnTo>
                <a:lnTo>
                  <a:pt x="2445779" y="3685620"/>
                </a:lnTo>
                <a:lnTo>
                  <a:pt x="2489817" y="3671322"/>
                </a:lnTo>
                <a:lnTo>
                  <a:pt x="2533373" y="3655981"/>
                </a:lnTo>
                <a:lnTo>
                  <a:pt x="2576432" y="3639611"/>
                </a:lnTo>
                <a:lnTo>
                  <a:pt x="2618982" y="3622226"/>
                </a:lnTo>
                <a:lnTo>
                  <a:pt x="2661005" y="3603842"/>
                </a:lnTo>
                <a:lnTo>
                  <a:pt x="2702488" y="3584473"/>
                </a:lnTo>
                <a:lnTo>
                  <a:pt x="2743416" y="3564134"/>
                </a:lnTo>
                <a:lnTo>
                  <a:pt x="2783774" y="3542841"/>
                </a:lnTo>
                <a:lnTo>
                  <a:pt x="2823546" y="3520607"/>
                </a:lnTo>
                <a:lnTo>
                  <a:pt x="2862720" y="3497447"/>
                </a:lnTo>
                <a:lnTo>
                  <a:pt x="2901278" y="3473377"/>
                </a:lnTo>
                <a:lnTo>
                  <a:pt x="2939208" y="3448411"/>
                </a:lnTo>
                <a:lnTo>
                  <a:pt x="2976493" y="3422564"/>
                </a:lnTo>
                <a:lnTo>
                  <a:pt x="3013119" y="3395851"/>
                </a:lnTo>
                <a:lnTo>
                  <a:pt x="3049072" y="3368287"/>
                </a:lnTo>
                <a:lnTo>
                  <a:pt x="3084336" y="3339885"/>
                </a:lnTo>
                <a:lnTo>
                  <a:pt x="3118897" y="3310663"/>
                </a:lnTo>
                <a:lnTo>
                  <a:pt x="3152740" y="3280633"/>
                </a:lnTo>
                <a:lnTo>
                  <a:pt x="3185849" y="3249811"/>
                </a:lnTo>
                <a:lnTo>
                  <a:pt x="3218211" y="3218211"/>
                </a:lnTo>
                <a:lnTo>
                  <a:pt x="3249811" y="3185849"/>
                </a:lnTo>
                <a:lnTo>
                  <a:pt x="3280633" y="3152740"/>
                </a:lnTo>
                <a:lnTo>
                  <a:pt x="3310663" y="3118897"/>
                </a:lnTo>
                <a:lnTo>
                  <a:pt x="3339885" y="3084336"/>
                </a:lnTo>
                <a:lnTo>
                  <a:pt x="3368287" y="3049072"/>
                </a:lnTo>
                <a:lnTo>
                  <a:pt x="3395851" y="3013119"/>
                </a:lnTo>
                <a:lnTo>
                  <a:pt x="3422564" y="2976493"/>
                </a:lnTo>
                <a:lnTo>
                  <a:pt x="3448411" y="2939208"/>
                </a:lnTo>
                <a:lnTo>
                  <a:pt x="3473377" y="2901278"/>
                </a:lnTo>
                <a:lnTo>
                  <a:pt x="3497447" y="2862720"/>
                </a:lnTo>
                <a:lnTo>
                  <a:pt x="3503675" y="2852186"/>
                </a:lnTo>
                <a:lnTo>
                  <a:pt x="3503675" y="918189"/>
                </a:lnTo>
                <a:lnTo>
                  <a:pt x="3473377" y="869097"/>
                </a:lnTo>
                <a:lnTo>
                  <a:pt x="3448411" y="831167"/>
                </a:lnTo>
                <a:lnTo>
                  <a:pt x="3422564" y="793882"/>
                </a:lnTo>
                <a:lnTo>
                  <a:pt x="3395851" y="757256"/>
                </a:lnTo>
                <a:lnTo>
                  <a:pt x="3368287" y="721303"/>
                </a:lnTo>
                <a:lnTo>
                  <a:pt x="3339885" y="686039"/>
                </a:lnTo>
                <a:lnTo>
                  <a:pt x="3310663" y="651478"/>
                </a:lnTo>
                <a:lnTo>
                  <a:pt x="3280633" y="617635"/>
                </a:lnTo>
                <a:lnTo>
                  <a:pt x="3249811" y="584526"/>
                </a:lnTo>
                <a:lnTo>
                  <a:pt x="3218211" y="552164"/>
                </a:lnTo>
                <a:lnTo>
                  <a:pt x="3185849" y="520564"/>
                </a:lnTo>
                <a:lnTo>
                  <a:pt x="3152740" y="489742"/>
                </a:lnTo>
                <a:lnTo>
                  <a:pt x="3118897" y="459712"/>
                </a:lnTo>
                <a:lnTo>
                  <a:pt x="3084336" y="430490"/>
                </a:lnTo>
                <a:lnTo>
                  <a:pt x="3049072" y="402088"/>
                </a:lnTo>
                <a:lnTo>
                  <a:pt x="3013119" y="374524"/>
                </a:lnTo>
                <a:lnTo>
                  <a:pt x="2976493" y="347811"/>
                </a:lnTo>
                <a:lnTo>
                  <a:pt x="2939208" y="321964"/>
                </a:lnTo>
                <a:lnTo>
                  <a:pt x="2901278" y="296998"/>
                </a:lnTo>
                <a:lnTo>
                  <a:pt x="2862720" y="272928"/>
                </a:lnTo>
                <a:lnTo>
                  <a:pt x="2823546" y="249768"/>
                </a:lnTo>
                <a:lnTo>
                  <a:pt x="2783774" y="227534"/>
                </a:lnTo>
                <a:lnTo>
                  <a:pt x="2743416" y="206241"/>
                </a:lnTo>
                <a:lnTo>
                  <a:pt x="2702488" y="185902"/>
                </a:lnTo>
                <a:lnTo>
                  <a:pt x="2661005" y="166533"/>
                </a:lnTo>
                <a:lnTo>
                  <a:pt x="2618982" y="148149"/>
                </a:lnTo>
                <a:lnTo>
                  <a:pt x="2576432" y="130764"/>
                </a:lnTo>
                <a:lnTo>
                  <a:pt x="2533373" y="114394"/>
                </a:lnTo>
                <a:lnTo>
                  <a:pt x="2489817" y="99053"/>
                </a:lnTo>
                <a:lnTo>
                  <a:pt x="2445779" y="84755"/>
                </a:lnTo>
                <a:lnTo>
                  <a:pt x="2401276" y="71516"/>
                </a:lnTo>
                <a:lnTo>
                  <a:pt x="2356320" y="59351"/>
                </a:lnTo>
                <a:lnTo>
                  <a:pt x="2310928" y="48274"/>
                </a:lnTo>
                <a:lnTo>
                  <a:pt x="2265114" y="38300"/>
                </a:lnTo>
                <a:lnTo>
                  <a:pt x="2218893" y="29445"/>
                </a:lnTo>
                <a:lnTo>
                  <a:pt x="2172280" y="21721"/>
                </a:lnTo>
                <a:lnTo>
                  <a:pt x="2125289" y="15146"/>
                </a:lnTo>
                <a:lnTo>
                  <a:pt x="2077935" y="9733"/>
                </a:lnTo>
                <a:lnTo>
                  <a:pt x="2030233" y="5497"/>
                </a:lnTo>
                <a:lnTo>
                  <a:pt x="1982198" y="2453"/>
                </a:lnTo>
                <a:lnTo>
                  <a:pt x="1933844" y="615"/>
                </a:lnTo>
                <a:lnTo>
                  <a:pt x="18851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212960" y="2658730"/>
            <a:ext cx="2567305" cy="1918335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5"/>
              </a:spcBef>
            </a:pPr>
            <a:r>
              <a:rPr sz="2400" spc="290" dirty="0">
                <a:latin typeface="Tahoma"/>
                <a:cs typeface="Tahoma"/>
              </a:rPr>
              <a:t>Но</a:t>
            </a:r>
            <a:r>
              <a:rPr sz="2400" spc="-135" dirty="0">
                <a:latin typeface="Tahoma"/>
                <a:cs typeface="Tahoma"/>
              </a:rPr>
              <a:t> </a:t>
            </a:r>
            <a:r>
              <a:rPr sz="2400" spc="229" dirty="0">
                <a:latin typeface="Tahoma"/>
                <a:cs typeface="Tahoma"/>
              </a:rPr>
              <a:t>лучше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spc="225" dirty="0">
                <a:latin typeface="Tahoma"/>
                <a:cs typeface="Tahoma"/>
              </a:rPr>
              <a:t>всего</a:t>
            </a:r>
            <a:endParaRPr sz="2400">
              <a:latin typeface="Tahoma"/>
              <a:cs typeface="Tahoma"/>
            </a:endParaRPr>
          </a:p>
          <a:p>
            <a:pPr marL="158750" marR="111125" algn="ctr">
              <a:lnSpc>
                <a:spcPct val="80000"/>
              </a:lnSpc>
              <a:spcBef>
                <a:spcPts val="1695"/>
              </a:spcBef>
            </a:pPr>
            <a:r>
              <a:rPr sz="1800" spc="125" dirty="0">
                <a:latin typeface="Tahoma"/>
                <a:cs typeface="Tahoma"/>
              </a:rPr>
              <a:t>жертвовать</a:t>
            </a:r>
            <a:r>
              <a:rPr sz="1800" spc="-140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деньги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только </a:t>
            </a:r>
            <a:r>
              <a:rPr sz="1800" spc="175" dirty="0">
                <a:latin typeface="Tahoma"/>
                <a:cs typeface="Tahoma"/>
              </a:rPr>
              <a:t>хорошо </a:t>
            </a:r>
            <a:r>
              <a:rPr sz="1800" spc="180" dirty="0">
                <a:latin typeface="Tahoma"/>
                <a:cs typeface="Tahoma"/>
              </a:rPr>
              <a:t> </a:t>
            </a:r>
            <a:r>
              <a:rPr sz="1800" spc="165" dirty="0">
                <a:latin typeface="Tahoma"/>
                <a:cs typeface="Tahoma"/>
              </a:rPr>
              <a:t>известным </a:t>
            </a:r>
            <a:r>
              <a:rPr sz="1800" spc="170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фондам/людям/ </a:t>
            </a:r>
            <a:r>
              <a:rPr sz="1800" spc="135" dirty="0">
                <a:latin typeface="Tahoma"/>
                <a:cs typeface="Tahoma"/>
              </a:rPr>
              <a:t> </a:t>
            </a:r>
            <a:r>
              <a:rPr sz="1800" spc="175" dirty="0">
                <a:latin typeface="Tahoma"/>
                <a:cs typeface="Tahoma"/>
              </a:rPr>
              <a:t>организациям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6347" y="2875788"/>
            <a:ext cx="867155" cy="86715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34328" y="2845307"/>
            <a:ext cx="929640" cy="928115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731521" y="1982470"/>
            <a:ext cx="4486275" cy="4900930"/>
            <a:chOff x="7731521" y="1982470"/>
            <a:chExt cx="4486275" cy="4900930"/>
          </a:xfrm>
        </p:grpSpPr>
        <p:sp>
          <p:nvSpPr>
            <p:cNvPr id="23" name="object 23"/>
            <p:cNvSpPr/>
            <p:nvPr/>
          </p:nvSpPr>
          <p:spPr>
            <a:xfrm>
              <a:off x="7731521" y="4848494"/>
              <a:ext cx="2103755" cy="2009775"/>
            </a:xfrm>
            <a:custGeom>
              <a:avLst/>
              <a:gdLst/>
              <a:ahLst/>
              <a:cxnLst/>
              <a:rect l="l" t="t" r="r" b="b"/>
              <a:pathLst>
                <a:path w="2103754" h="2009775">
                  <a:moveTo>
                    <a:pt x="1577260" y="0"/>
                  </a:moveTo>
                  <a:lnTo>
                    <a:pt x="1531623" y="14170"/>
                  </a:lnTo>
                  <a:lnTo>
                    <a:pt x="1493631" y="45831"/>
                  </a:lnTo>
                  <a:lnTo>
                    <a:pt x="26654" y="1872764"/>
                  </a:lnTo>
                  <a:lnTo>
                    <a:pt x="3950" y="1916735"/>
                  </a:lnTo>
                  <a:lnTo>
                    <a:pt x="0" y="1964362"/>
                  </a:lnTo>
                  <a:lnTo>
                    <a:pt x="14013" y="2009502"/>
                  </a:lnTo>
                  <a:lnTo>
                    <a:pt x="876236" y="2009502"/>
                  </a:lnTo>
                  <a:lnTo>
                    <a:pt x="2076942" y="514207"/>
                  </a:lnTo>
                  <a:lnTo>
                    <a:pt x="2099663" y="470213"/>
                  </a:lnTo>
                  <a:lnTo>
                    <a:pt x="2103643" y="422576"/>
                  </a:lnTo>
                  <a:lnTo>
                    <a:pt x="2089479" y="376939"/>
                  </a:lnTo>
                  <a:lnTo>
                    <a:pt x="2057765" y="338947"/>
                  </a:lnTo>
                  <a:lnTo>
                    <a:pt x="1668891" y="26654"/>
                  </a:lnTo>
                  <a:lnTo>
                    <a:pt x="1624897" y="3950"/>
                  </a:lnTo>
                  <a:lnTo>
                    <a:pt x="15772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65205" y="4844780"/>
              <a:ext cx="1949450" cy="2013585"/>
            </a:xfrm>
            <a:custGeom>
              <a:avLst/>
              <a:gdLst/>
              <a:ahLst/>
              <a:cxnLst/>
              <a:rect l="l" t="t" r="r" b="b"/>
              <a:pathLst>
                <a:path w="1949450" h="2013584">
                  <a:moveTo>
                    <a:pt x="1541938" y="30622"/>
                  </a:moveTo>
                  <a:lnTo>
                    <a:pt x="1567433" y="9423"/>
                  </a:lnTo>
                  <a:lnTo>
                    <a:pt x="1597977" y="0"/>
                  </a:lnTo>
                  <a:lnTo>
                    <a:pt x="1629806" y="2744"/>
                  </a:lnTo>
                  <a:lnTo>
                    <a:pt x="1659159" y="18049"/>
                  </a:lnTo>
                  <a:lnTo>
                    <a:pt x="1918747" y="227726"/>
                  </a:lnTo>
                  <a:lnTo>
                    <a:pt x="1939875" y="253224"/>
                  </a:lnTo>
                  <a:lnTo>
                    <a:pt x="1949275" y="283781"/>
                  </a:lnTo>
                  <a:lnTo>
                    <a:pt x="1946554" y="315648"/>
                  </a:lnTo>
                  <a:lnTo>
                    <a:pt x="1931320" y="345074"/>
                  </a:lnTo>
                  <a:lnTo>
                    <a:pt x="584007" y="2013216"/>
                  </a:lnTo>
                </a:path>
                <a:path w="1949450" h="2013584">
                  <a:moveTo>
                    <a:pt x="12598" y="2013216"/>
                  </a:moveTo>
                  <a:lnTo>
                    <a:pt x="9386" y="2009339"/>
                  </a:lnTo>
                  <a:lnTo>
                    <a:pt x="0" y="1978774"/>
                  </a:lnTo>
                  <a:lnTo>
                    <a:pt x="2758" y="1946915"/>
                  </a:lnTo>
                  <a:lnTo>
                    <a:pt x="18065" y="1917536"/>
                  </a:lnTo>
                  <a:lnTo>
                    <a:pt x="1541938" y="30622"/>
                  </a:lnTo>
                </a:path>
              </a:pathLst>
            </a:custGeom>
            <a:ln w="50800">
              <a:solidFill>
                <a:srgbClr val="0DC4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856725" y="2007870"/>
              <a:ext cx="3335654" cy="3447415"/>
            </a:xfrm>
            <a:custGeom>
              <a:avLst/>
              <a:gdLst/>
              <a:ahLst/>
              <a:cxnLst/>
              <a:rect l="l" t="t" r="r" b="b"/>
              <a:pathLst>
                <a:path w="3335654" h="3447415">
                  <a:moveTo>
                    <a:pt x="0" y="1723643"/>
                  </a:moveTo>
                  <a:lnTo>
                    <a:pt x="662" y="1675395"/>
                  </a:lnTo>
                  <a:lnTo>
                    <a:pt x="2637" y="1627475"/>
                  </a:lnTo>
                  <a:lnTo>
                    <a:pt x="5907" y="1579901"/>
                  </a:lnTo>
                  <a:lnTo>
                    <a:pt x="10456" y="1532689"/>
                  </a:lnTo>
                  <a:lnTo>
                    <a:pt x="16265" y="1485857"/>
                  </a:lnTo>
                  <a:lnTo>
                    <a:pt x="23319" y="1439422"/>
                  </a:lnTo>
                  <a:lnTo>
                    <a:pt x="31598" y="1393402"/>
                  </a:lnTo>
                  <a:lnTo>
                    <a:pt x="41087" y="1347814"/>
                  </a:lnTo>
                  <a:lnTo>
                    <a:pt x="51768" y="1302674"/>
                  </a:lnTo>
                  <a:lnTo>
                    <a:pt x="63623" y="1258001"/>
                  </a:lnTo>
                  <a:lnTo>
                    <a:pt x="76636" y="1213811"/>
                  </a:lnTo>
                  <a:lnTo>
                    <a:pt x="90788" y="1170123"/>
                  </a:lnTo>
                  <a:lnTo>
                    <a:pt x="106063" y="1126952"/>
                  </a:lnTo>
                  <a:lnTo>
                    <a:pt x="122444" y="1084317"/>
                  </a:lnTo>
                  <a:lnTo>
                    <a:pt x="139913" y="1042235"/>
                  </a:lnTo>
                  <a:lnTo>
                    <a:pt x="158453" y="1000722"/>
                  </a:lnTo>
                  <a:lnTo>
                    <a:pt x="178047" y="959797"/>
                  </a:lnTo>
                  <a:lnTo>
                    <a:pt x="198677" y="919476"/>
                  </a:lnTo>
                  <a:lnTo>
                    <a:pt x="220326" y="879777"/>
                  </a:lnTo>
                  <a:lnTo>
                    <a:pt x="242977" y="840717"/>
                  </a:lnTo>
                  <a:lnTo>
                    <a:pt x="266612" y="802314"/>
                  </a:lnTo>
                  <a:lnTo>
                    <a:pt x="291215" y="764584"/>
                  </a:lnTo>
                  <a:lnTo>
                    <a:pt x="316768" y="727545"/>
                  </a:lnTo>
                  <a:lnTo>
                    <a:pt x="343254" y="691214"/>
                  </a:lnTo>
                  <a:lnTo>
                    <a:pt x="370654" y="655609"/>
                  </a:lnTo>
                  <a:lnTo>
                    <a:pt x="398954" y="620746"/>
                  </a:lnTo>
                  <a:lnTo>
                    <a:pt x="428134" y="586643"/>
                  </a:lnTo>
                  <a:lnTo>
                    <a:pt x="458177" y="553318"/>
                  </a:lnTo>
                  <a:lnTo>
                    <a:pt x="489067" y="520787"/>
                  </a:lnTo>
                  <a:lnTo>
                    <a:pt x="520787" y="489067"/>
                  </a:lnTo>
                  <a:lnTo>
                    <a:pt x="553318" y="458177"/>
                  </a:lnTo>
                  <a:lnTo>
                    <a:pt x="586643" y="428134"/>
                  </a:lnTo>
                  <a:lnTo>
                    <a:pt x="620746" y="398954"/>
                  </a:lnTo>
                  <a:lnTo>
                    <a:pt x="655609" y="370654"/>
                  </a:lnTo>
                  <a:lnTo>
                    <a:pt x="691214" y="343254"/>
                  </a:lnTo>
                  <a:lnTo>
                    <a:pt x="727545" y="316768"/>
                  </a:lnTo>
                  <a:lnTo>
                    <a:pt x="764584" y="291215"/>
                  </a:lnTo>
                  <a:lnTo>
                    <a:pt x="802314" y="266612"/>
                  </a:lnTo>
                  <a:lnTo>
                    <a:pt x="840717" y="242977"/>
                  </a:lnTo>
                  <a:lnTo>
                    <a:pt x="879777" y="220326"/>
                  </a:lnTo>
                  <a:lnTo>
                    <a:pt x="919476" y="198677"/>
                  </a:lnTo>
                  <a:lnTo>
                    <a:pt x="959797" y="178047"/>
                  </a:lnTo>
                  <a:lnTo>
                    <a:pt x="1000722" y="158453"/>
                  </a:lnTo>
                  <a:lnTo>
                    <a:pt x="1042235" y="139913"/>
                  </a:lnTo>
                  <a:lnTo>
                    <a:pt x="1084317" y="122444"/>
                  </a:lnTo>
                  <a:lnTo>
                    <a:pt x="1126952" y="106063"/>
                  </a:lnTo>
                  <a:lnTo>
                    <a:pt x="1170123" y="90788"/>
                  </a:lnTo>
                  <a:lnTo>
                    <a:pt x="1213811" y="76636"/>
                  </a:lnTo>
                  <a:lnTo>
                    <a:pt x="1258001" y="63623"/>
                  </a:lnTo>
                  <a:lnTo>
                    <a:pt x="1302674" y="51768"/>
                  </a:lnTo>
                  <a:lnTo>
                    <a:pt x="1347814" y="41087"/>
                  </a:lnTo>
                  <a:lnTo>
                    <a:pt x="1393402" y="31598"/>
                  </a:lnTo>
                  <a:lnTo>
                    <a:pt x="1439422" y="23319"/>
                  </a:lnTo>
                  <a:lnTo>
                    <a:pt x="1485857" y="16265"/>
                  </a:lnTo>
                  <a:lnTo>
                    <a:pt x="1532689" y="10456"/>
                  </a:lnTo>
                  <a:lnTo>
                    <a:pt x="1579901" y="5907"/>
                  </a:lnTo>
                  <a:lnTo>
                    <a:pt x="1627475" y="2637"/>
                  </a:lnTo>
                  <a:lnTo>
                    <a:pt x="1675395" y="662"/>
                  </a:lnTo>
                  <a:lnTo>
                    <a:pt x="1723644" y="0"/>
                  </a:lnTo>
                  <a:lnTo>
                    <a:pt x="1771892" y="662"/>
                  </a:lnTo>
                  <a:lnTo>
                    <a:pt x="1819812" y="2637"/>
                  </a:lnTo>
                  <a:lnTo>
                    <a:pt x="1867386" y="5907"/>
                  </a:lnTo>
                  <a:lnTo>
                    <a:pt x="1914598" y="10456"/>
                  </a:lnTo>
                  <a:lnTo>
                    <a:pt x="1961430" y="16265"/>
                  </a:lnTo>
                  <a:lnTo>
                    <a:pt x="2007865" y="23319"/>
                  </a:lnTo>
                  <a:lnTo>
                    <a:pt x="2053885" y="31598"/>
                  </a:lnTo>
                  <a:lnTo>
                    <a:pt x="2099473" y="41087"/>
                  </a:lnTo>
                  <a:lnTo>
                    <a:pt x="2144613" y="51768"/>
                  </a:lnTo>
                  <a:lnTo>
                    <a:pt x="2189286" y="63623"/>
                  </a:lnTo>
                  <a:lnTo>
                    <a:pt x="2233476" y="76636"/>
                  </a:lnTo>
                  <a:lnTo>
                    <a:pt x="2277164" y="90788"/>
                  </a:lnTo>
                  <a:lnTo>
                    <a:pt x="2320335" y="106063"/>
                  </a:lnTo>
                  <a:lnTo>
                    <a:pt x="2362970" y="122444"/>
                  </a:lnTo>
                  <a:lnTo>
                    <a:pt x="2405052" y="139913"/>
                  </a:lnTo>
                  <a:lnTo>
                    <a:pt x="2446565" y="158453"/>
                  </a:lnTo>
                  <a:lnTo>
                    <a:pt x="2487490" y="178047"/>
                  </a:lnTo>
                  <a:lnTo>
                    <a:pt x="2527811" y="198677"/>
                  </a:lnTo>
                  <a:lnTo>
                    <a:pt x="2567510" y="220326"/>
                  </a:lnTo>
                  <a:lnTo>
                    <a:pt x="2606570" y="242977"/>
                  </a:lnTo>
                  <a:lnTo>
                    <a:pt x="2644973" y="266612"/>
                  </a:lnTo>
                  <a:lnTo>
                    <a:pt x="2682703" y="291215"/>
                  </a:lnTo>
                  <a:lnTo>
                    <a:pt x="2719742" y="316768"/>
                  </a:lnTo>
                  <a:lnTo>
                    <a:pt x="2756073" y="343254"/>
                  </a:lnTo>
                  <a:lnTo>
                    <a:pt x="2791678" y="370654"/>
                  </a:lnTo>
                  <a:lnTo>
                    <a:pt x="2826541" y="398954"/>
                  </a:lnTo>
                  <a:lnTo>
                    <a:pt x="2860644" y="428134"/>
                  </a:lnTo>
                  <a:lnTo>
                    <a:pt x="2893969" y="458177"/>
                  </a:lnTo>
                  <a:lnTo>
                    <a:pt x="2926500" y="489067"/>
                  </a:lnTo>
                  <a:lnTo>
                    <a:pt x="2958220" y="520787"/>
                  </a:lnTo>
                  <a:lnTo>
                    <a:pt x="2989110" y="553318"/>
                  </a:lnTo>
                  <a:lnTo>
                    <a:pt x="3019153" y="586643"/>
                  </a:lnTo>
                  <a:lnTo>
                    <a:pt x="3048333" y="620746"/>
                  </a:lnTo>
                  <a:lnTo>
                    <a:pt x="3076633" y="655609"/>
                  </a:lnTo>
                  <a:lnTo>
                    <a:pt x="3104033" y="691214"/>
                  </a:lnTo>
                  <a:lnTo>
                    <a:pt x="3130519" y="727545"/>
                  </a:lnTo>
                  <a:lnTo>
                    <a:pt x="3156072" y="764584"/>
                  </a:lnTo>
                  <a:lnTo>
                    <a:pt x="3180675" y="802314"/>
                  </a:lnTo>
                  <a:lnTo>
                    <a:pt x="3204310" y="840717"/>
                  </a:lnTo>
                  <a:lnTo>
                    <a:pt x="3226961" y="879777"/>
                  </a:lnTo>
                  <a:lnTo>
                    <a:pt x="3248610" y="919476"/>
                  </a:lnTo>
                  <a:lnTo>
                    <a:pt x="3269240" y="959797"/>
                  </a:lnTo>
                  <a:lnTo>
                    <a:pt x="3288834" y="1000722"/>
                  </a:lnTo>
                  <a:lnTo>
                    <a:pt x="3307374" y="1042235"/>
                  </a:lnTo>
                  <a:lnTo>
                    <a:pt x="3324843" y="1084317"/>
                  </a:lnTo>
                  <a:lnTo>
                    <a:pt x="3335273" y="1111464"/>
                  </a:lnTo>
                </a:path>
                <a:path w="3335654" h="3447415">
                  <a:moveTo>
                    <a:pt x="3335273" y="2335823"/>
                  </a:moveTo>
                  <a:lnTo>
                    <a:pt x="3307374" y="2405052"/>
                  </a:lnTo>
                  <a:lnTo>
                    <a:pt x="3288834" y="2446565"/>
                  </a:lnTo>
                  <a:lnTo>
                    <a:pt x="3269240" y="2487490"/>
                  </a:lnTo>
                  <a:lnTo>
                    <a:pt x="3248610" y="2527811"/>
                  </a:lnTo>
                  <a:lnTo>
                    <a:pt x="3226961" y="2567510"/>
                  </a:lnTo>
                  <a:lnTo>
                    <a:pt x="3204310" y="2606570"/>
                  </a:lnTo>
                  <a:lnTo>
                    <a:pt x="3180675" y="2644973"/>
                  </a:lnTo>
                  <a:lnTo>
                    <a:pt x="3156072" y="2682703"/>
                  </a:lnTo>
                  <a:lnTo>
                    <a:pt x="3130519" y="2719742"/>
                  </a:lnTo>
                  <a:lnTo>
                    <a:pt x="3104033" y="2756073"/>
                  </a:lnTo>
                  <a:lnTo>
                    <a:pt x="3076633" y="2791678"/>
                  </a:lnTo>
                  <a:lnTo>
                    <a:pt x="3048333" y="2826541"/>
                  </a:lnTo>
                  <a:lnTo>
                    <a:pt x="3019153" y="2860644"/>
                  </a:lnTo>
                  <a:lnTo>
                    <a:pt x="2989110" y="2893969"/>
                  </a:lnTo>
                  <a:lnTo>
                    <a:pt x="2958220" y="2926500"/>
                  </a:lnTo>
                  <a:lnTo>
                    <a:pt x="2926500" y="2958220"/>
                  </a:lnTo>
                  <a:lnTo>
                    <a:pt x="2893969" y="2989110"/>
                  </a:lnTo>
                  <a:lnTo>
                    <a:pt x="2860644" y="3019153"/>
                  </a:lnTo>
                  <a:lnTo>
                    <a:pt x="2826541" y="3048333"/>
                  </a:lnTo>
                  <a:lnTo>
                    <a:pt x="2791678" y="3076633"/>
                  </a:lnTo>
                  <a:lnTo>
                    <a:pt x="2756073" y="3104033"/>
                  </a:lnTo>
                  <a:lnTo>
                    <a:pt x="2719742" y="3130519"/>
                  </a:lnTo>
                  <a:lnTo>
                    <a:pt x="2682703" y="3156072"/>
                  </a:lnTo>
                  <a:lnTo>
                    <a:pt x="2644973" y="3180675"/>
                  </a:lnTo>
                  <a:lnTo>
                    <a:pt x="2606570" y="3204310"/>
                  </a:lnTo>
                  <a:lnTo>
                    <a:pt x="2567510" y="3226961"/>
                  </a:lnTo>
                  <a:lnTo>
                    <a:pt x="2527811" y="3248610"/>
                  </a:lnTo>
                  <a:lnTo>
                    <a:pt x="2487490" y="3269240"/>
                  </a:lnTo>
                  <a:lnTo>
                    <a:pt x="2446565" y="3288834"/>
                  </a:lnTo>
                  <a:lnTo>
                    <a:pt x="2405052" y="3307374"/>
                  </a:lnTo>
                  <a:lnTo>
                    <a:pt x="2362970" y="3324843"/>
                  </a:lnTo>
                  <a:lnTo>
                    <a:pt x="2320335" y="3341224"/>
                  </a:lnTo>
                  <a:lnTo>
                    <a:pt x="2277164" y="3356499"/>
                  </a:lnTo>
                  <a:lnTo>
                    <a:pt x="2233476" y="3370651"/>
                  </a:lnTo>
                  <a:lnTo>
                    <a:pt x="2189286" y="3383664"/>
                  </a:lnTo>
                  <a:lnTo>
                    <a:pt x="2144613" y="3395519"/>
                  </a:lnTo>
                  <a:lnTo>
                    <a:pt x="2099473" y="3406200"/>
                  </a:lnTo>
                  <a:lnTo>
                    <a:pt x="2053885" y="3415689"/>
                  </a:lnTo>
                  <a:lnTo>
                    <a:pt x="2007865" y="3423968"/>
                  </a:lnTo>
                  <a:lnTo>
                    <a:pt x="1961430" y="3431022"/>
                  </a:lnTo>
                  <a:lnTo>
                    <a:pt x="1914598" y="3436831"/>
                  </a:lnTo>
                  <a:lnTo>
                    <a:pt x="1867386" y="3441380"/>
                  </a:lnTo>
                  <a:lnTo>
                    <a:pt x="1819812" y="3444650"/>
                  </a:lnTo>
                  <a:lnTo>
                    <a:pt x="1771892" y="3446625"/>
                  </a:lnTo>
                  <a:lnTo>
                    <a:pt x="1723644" y="3447288"/>
                  </a:lnTo>
                  <a:lnTo>
                    <a:pt x="1675395" y="3446625"/>
                  </a:lnTo>
                  <a:lnTo>
                    <a:pt x="1627475" y="3444650"/>
                  </a:lnTo>
                  <a:lnTo>
                    <a:pt x="1579901" y="3441380"/>
                  </a:lnTo>
                  <a:lnTo>
                    <a:pt x="1532689" y="3436831"/>
                  </a:lnTo>
                  <a:lnTo>
                    <a:pt x="1485857" y="3431022"/>
                  </a:lnTo>
                  <a:lnTo>
                    <a:pt x="1439422" y="3423968"/>
                  </a:lnTo>
                  <a:lnTo>
                    <a:pt x="1393402" y="3415689"/>
                  </a:lnTo>
                  <a:lnTo>
                    <a:pt x="1347814" y="3406200"/>
                  </a:lnTo>
                  <a:lnTo>
                    <a:pt x="1302674" y="3395519"/>
                  </a:lnTo>
                  <a:lnTo>
                    <a:pt x="1258001" y="3383664"/>
                  </a:lnTo>
                  <a:lnTo>
                    <a:pt x="1213811" y="3370651"/>
                  </a:lnTo>
                  <a:lnTo>
                    <a:pt x="1170123" y="3356499"/>
                  </a:lnTo>
                  <a:lnTo>
                    <a:pt x="1126952" y="3341224"/>
                  </a:lnTo>
                  <a:lnTo>
                    <a:pt x="1084317" y="3324843"/>
                  </a:lnTo>
                  <a:lnTo>
                    <a:pt x="1042235" y="3307374"/>
                  </a:lnTo>
                  <a:lnTo>
                    <a:pt x="1000722" y="3288834"/>
                  </a:lnTo>
                  <a:lnTo>
                    <a:pt x="959797" y="3269240"/>
                  </a:lnTo>
                  <a:lnTo>
                    <a:pt x="919476" y="3248610"/>
                  </a:lnTo>
                  <a:lnTo>
                    <a:pt x="879777" y="3226961"/>
                  </a:lnTo>
                  <a:lnTo>
                    <a:pt x="840717" y="3204310"/>
                  </a:lnTo>
                  <a:lnTo>
                    <a:pt x="802314" y="3180675"/>
                  </a:lnTo>
                  <a:lnTo>
                    <a:pt x="764584" y="3156072"/>
                  </a:lnTo>
                  <a:lnTo>
                    <a:pt x="727545" y="3130519"/>
                  </a:lnTo>
                  <a:lnTo>
                    <a:pt x="691214" y="3104033"/>
                  </a:lnTo>
                  <a:lnTo>
                    <a:pt x="655609" y="3076633"/>
                  </a:lnTo>
                  <a:lnTo>
                    <a:pt x="620746" y="3048333"/>
                  </a:lnTo>
                  <a:lnTo>
                    <a:pt x="586643" y="3019153"/>
                  </a:lnTo>
                  <a:lnTo>
                    <a:pt x="553318" y="2989110"/>
                  </a:lnTo>
                  <a:lnTo>
                    <a:pt x="520787" y="2958220"/>
                  </a:lnTo>
                  <a:lnTo>
                    <a:pt x="489067" y="2926500"/>
                  </a:lnTo>
                  <a:lnTo>
                    <a:pt x="458177" y="2893969"/>
                  </a:lnTo>
                  <a:lnTo>
                    <a:pt x="428134" y="2860644"/>
                  </a:lnTo>
                  <a:lnTo>
                    <a:pt x="398954" y="2826541"/>
                  </a:lnTo>
                  <a:lnTo>
                    <a:pt x="370654" y="2791678"/>
                  </a:lnTo>
                  <a:lnTo>
                    <a:pt x="343254" y="2756073"/>
                  </a:lnTo>
                  <a:lnTo>
                    <a:pt x="316768" y="2719742"/>
                  </a:lnTo>
                  <a:lnTo>
                    <a:pt x="291215" y="2682703"/>
                  </a:lnTo>
                  <a:lnTo>
                    <a:pt x="266612" y="2644973"/>
                  </a:lnTo>
                  <a:lnTo>
                    <a:pt x="242977" y="2606570"/>
                  </a:lnTo>
                  <a:lnTo>
                    <a:pt x="220326" y="2567510"/>
                  </a:lnTo>
                  <a:lnTo>
                    <a:pt x="198677" y="2527811"/>
                  </a:lnTo>
                  <a:lnTo>
                    <a:pt x="178047" y="2487490"/>
                  </a:lnTo>
                  <a:lnTo>
                    <a:pt x="158453" y="2446565"/>
                  </a:lnTo>
                  <a:lnTo>
                    <a:pt x="139913" y="2405052"/>
                  </a:lnTo>
                  <a:lnTo>
                    <a:pt x="122444" y="2362970"/>
                  </a:lnTo>
                  <a:lnTo>
                    <a:pt x="106063" y="2320335"/>
                  </a:lnTo>
                  <a:lnTo>
                    <a:pt x="90788" y="2277164"/>
                  </a:lnTo>
                  <a:lnTo>
                    <a:pt x="76636" y="2233476"/>
                  </a:lnTo>
                  <a:lnTo>
                    <a:pt x="63623" y="2189286"/>
                  </a:lnTo>
                  <a:lnTo>
                    <a:pt x="51768" y="2144613"/>
                  </a:lnTo>
                  <a:lnTo>
                    <a:pt x="41087" y="2099473"/>
                  </a:lnTo>
                  <a:lnTo>
                    <a:pt x="31598" y="2053885"/>
                  </a:lnTo>
                  <a:lnTo>
                    <a:pt x="23319" y="2007865"/>
                  </a:lnTo>
                  <a:lnTo>
                    <a:pt x="16265" y="1961430"/>
                  </a:lnTo>
                  <a:lnTo>
                    <a:pt x="10456" y="1914598"/>
                  </a:lnTo>
                  <a:lnTo>
                    <a:pt x="5907" y="1867386"/>
                  </a:lnTo>
                  <a:lnTo>
                    <a:pt x="2637" y="1819812"/>
                  </a:lnTo>
                  <a:lnTo>
                    <a:pt x="662" y="1771892"/>
                  </a:lnTo>
                  <a:lnTo>
                    <a:pt x="0" y="1723643"/>
                  </a:lnTo>
                </a:path>
              </a:pathLst>
            </a:custGeom>
            <a:ln w="50800">
              <a:solidFill>
                <a:srgbClr val="0DC4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350858" y="4540859"/>
              <a:ext cx="788035" cy="690880"/>
            </a:xfrm>
            <a:custGeom>
              <a:avLst/>
              <a:gdLst/>
              <a:ahLst/>
              <a:cxnLst/>
              <a:rect l="l" t="t" r="r" b="b"/>
              <a:pathLst>
                <a:path w="788034" h="690879">
                  <a:moveTo>
                    <a:pt x="787577" y="287070"/>
                  </a:moveTo>
                  <a:lnTo>
                    <a:pt x="765327" y="246532"/>
                  </a:lnTo>
                  <a:lnTo>
                    <a:pt x="474497" y="12979"/>
                  </a:lnTo>
                  <a:lnTo>
                    <a:pt x="430060" y="0"/>
                  </a:lnTo>
                  <a:lnTo>
                    <a:pt x="407924" y="6883"/>
                  </a:lnTo>
                  <a:lnTo>
                    <a:pt x="389534" y="22250"/>
                  </a:lnTo>
                  <a:lnTo>
                    <a:pt x="294246" y="140855"/>
                  </a:lnTo>
                  <a:lnTo>
                    <a:pt x="240436" y="100736"/>
                  </a:lnTo>
                  <a:lnTo>
                    <a:pt x="218719" y="90500"/>
                  </a:lnTo>
                  <a:lnTo>
                    <a:pt x="195567" y="89420"/>
                  </a:lnTo>
                  <a:lnTo>
                    <a:pt x="173710" y="97078"/>
                  </a:lnTo>
                  <a:lnTo>
                    <a:pt x="155854" y="113055"/>
                  </a:lnTo>
                  <a:lnTo>
                    <a:pt x="11328" y="306984"/>
                  </a:lnTo>
                  <a:lnTo>
                    <a:pt x="1079" y="328701"/>
                  </a:lnTo>
                  <a:lnTo>
                    <a:pt x="0" y="351853"/>
                  </a:lnTo>
                  <a:lnTo>
                    <a:pt x="7658" y="373710"/>
                  </a:lnTo>
                  <a:lnTo>
                    <a:pt x="23647" y="391566"/>
                  </a:lnTo>
                  <a:lnTo>
                    <a:pt x="409981" y="679488"/>
                  </a:lnTo>
                  <a:lnTo>
                    <a:pt x="431698" y="689737"/>
                  </a:lnTo>
                  <a:lnTo>
                    <a:pt x="454850" y="690841"/>
                  </a:lnTo>
                  <a:lnTo>
                    <a:pt x="476745" y="683196"/>
                  </a:lnTo>
                  <a:lnTo>
                    <a:pt x="494690" y="667169"/>
                  </a:lnTo>
                  <a:lnTo>
                    <a:pt x="589153" y="540283"/>
                  </a:lnTo>
                  <a:lnTo>
                    <a:pt x="604748" y="535457"/>
                  </a:lnTo>
                  <a:lnTo>
                    <a:pt x="623214" y="520090"/>
                  </a:lnTo>
                  <a:lnTo>
                    <a:pt x="774598" y="331495"/>
                  </a:lnTo>
                  <a:lnTo>
                    <a:pt x="785647" y="310172"/>
                  </a:lnTo>
                  <a:lnTo>
                    <a:pt x="787577" y="287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762" y="1314957"/>
            <a:ext cx="12192000" cy="50800"/>
          </a:xfrm>
          <a:custGeom>
            <a:avLst/>
            <a:gdLst/>
            <a:ahLst/>
            <a:cxnLst/>
            <a:rect l="l" t="t" r="r" b="b"/>
            <a:pathLst>
              <a:path w="12192000" h="50800">
                <a:moveTo>
                  <a:pt x="121920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12192000" y="50800"/>
                </a:lnTo>
                <a:lnTo>
                  <a:pt x="12192000" y="38100"/>
                </a:lnTo>
                <a:lnTo>
                  <a:pt x="12192000" y="127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DC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653519" y="6411874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337</Words>
  <Application>Microsoft Office PowerPoint</Application>
  <PresentationFormat>Произвольный</PresentationFormat>
  <Paragraphs>59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Презентация PowerPoint</vt:lpstr>
      <vt:lpstr>Скам (от англ. scam — «афера»)</vt:lpstr>
      <vt:lpstr>Что  здесь  не так?</vt:lpstr>
      <vt:lpstr>Презентация PowerPoint</vt:lpstr>
      <vt:lpstr>Меры предосторожности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posterum magister</cp:lastModifiedBy>
  <cp:revision>1</cp:revision>
  <dcterms:created xsi:type="dcterms:W3CDTF">2023-11-10T07:25:50Z</dcterms:created>
  <dcterms:modified xsi:type="dcterms:W3CDTF">2023-11-10T07:27:11Z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</Properties>
</file>